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0"/>
  </p:notesMasterIdLst>
  <p:handoutMasterIdLst>
    <p:handoutMasterId r:id="rId41"/>
  </p:handoutMasterIdLst>
  <p:sldIdLst>
    <p:sldId id="1662" r:id="rId5"/>
    <p:sldId id="2134959563" r:id="rId6"/>
    <p:sldId id="2134959564" r:id="rId7"/>
    <p:sldId id="274" r:id="rId8"/>
    <p:sldId id="2134959562" r:id="rId9"/>
    <p:sldId id="1636" r:id="rId10"/>
    <p:sldId id="2134959100" r:id="rId11"/>
    <p:sldId id="2134959094" r:id="rId12"/>
    <p:sldId id="2134959099" r:id="rId13"/>
    <p:sldId id="2134959098" r:id="rId14"/>
    <p:sldId id="2134959558" r:id="rId15"/>
    <p:sldId id="2134959556" r:id="rId16"/>
    <p:sldId id="1668" r:id="rId17"/>
    <p:sldId id="2134959089" r:id="rId18"/>
    <p:sldId id="2134959101" r:id="rId19"/>
    <p:sldId id="1663" r:id="rId20"/>
    <p:sldId id="1664" r:id="rId21"/>
    <p:sldId id="1665" r:id="rId22"/>
    <p:sldId id="1666" r:id="rId23"/>
    <p:sldId id="1647" r:id="rId24"/>
    <p:sldId id="1648" r:id="rId25"/>
    <p:sldId id="1652" r:id="rId26"/>
    <p:sldId id="1660" r:id="rId27"/>
    <p:sldId id="306" r:id="rId28"/>
    <p:sldId id="2134959554" r:id="rId29"/>
    <p:sldId id="276" r:id="rId30"/>
    <p:sldId id="298" r:id="rId31"/>
    <p:sldId id="277" r:id="rId32"/>
    <p:sldId id="2134959561" r:id="rId33"/>
    <p:sldId id="296" r:id="rId34"/>
    <p:sldId id="297" r:id="rId35"/>
    <p:sldId id="2134959090" r:id="rId36"/>
    <p:sldId id="2134959560" r:id="rId37"/>
    <p:sldId id="2134959559" r:id="rId38"/>
    <p:sldId id="1667"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7372A9BF-0C06-444D-9A54-45B51373EDF6}">
          <p14:sldIdLst>
            <p14:sldId id="1662"/>
            <p14:sldId id="2134959563"/>
            <p14:sldId id="2134959564"/>
            <p14:sldId id="274"/>
            <p14:sldId id="2134959562"/>
            <p14:sldId id="1636"/>
            <p14:sldId id="2134959100"/>
            <p14:sldId id="2134959094"/>
            <p14:sldId id="2134959099"/>
            <p14:sldId id="2134959098"/>
            <p14:sldId id="2134959558"/>
            <p14:sldId id="2134959556"/>
            <p14:sldId id="1668"/>
            <p14:sldId id="2134959089"/>
          </p14:sldIdLst>
        </p14:section>
        <p14:section name="Cover / Title Options" id="{39C1437C-F5B4-5445-935B-BDECFC9274A4}">
          <p14:sldIdLst>
            <p14:sldId id="2134959101"/>
            <p14:sldId id="1663"/>
            <p14:sldId id="1664"/>
            <p14:sldId id="1665"/>
            <p14:sldId id="1666"/>
          </p14:sldIdLst>
        </p14:section>
        <p14:section name="Section Header / Divider Options" id="{5A17B429-3338-784F-9D0A-46CB4289DD61}">
          <p14:sldIdLst>
            <p14:sldId id="1647"/>
            <p14:sldId id="1648"/>
            <p14:sldId id="1652"/>
            <p14:sldId id="1660"/>
          </p14:sldIdLst>
        </p14:section>
        <p14:section name="Slide Layout Options" id="{76B187F7-3233-B345-BE53-3F66AD11729E}">
          <p14:sldIdLst>
            <p14:sldId id="306"/>
            <p14:sldId id="2134959554"/>
            <p14:sldId id="276"/>
            <p14:sldId id="298"/>
            <p14:sldId id="277"/>
            <p14:sldId id="2134959561"/>
            <p14:sldId id="296"/>
            <p14:sldId id="297"/>
          </p14:sldIdLst>
        </p14:section>
        <p14:section name="Closing Slides" id="{25AB1AD2-5AE8-B142-A5E2-0B9B8DECB662}">
          <p14:sldIdLst>
            <p14:sldId id="2134959090"/>
            <p14:sldId id="2134959560"/>
            <p14:sldId id="2134959559"/>
            <p14:sldId id="166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A4DF44-3710-E64C-5431-997DFC91C414}" name="Shannon Poff" initials="SP" userId="S::shannon_poff@jabil.com::aa92143c-28e0-4f19-a8a3-f4f9e41e4e0f" providerId="AD"/>
  <p188:author id="{DD3ED8E7-3C23-D003-A117-37AB21C6A7C2}" name="Jennafer Stahl" initials="JS" userId="66ba5215df030e28"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Jennafer Stahl" initials="JS" lastIdx="64" clrIdx="0"/>
  <p:cmAuthor id="2" name="Jennafer Stahl" initials="JS [2]" lastIdx="1" clrIdx="1"/>
  <p:cmAuthor id="3" name="Jennafer Stahl" initials="JS [3]" lastIdx="1" clrIdx="2"/>
  <p:cmAuthor id="4" name="Jennafer Stahl" initials="JS [4]" lastIdx="1" clrIdx="3"/>
  <p:cmAuthor id="5" name="Jennafer Stahl" initials="JS [5]" lastIdx="1" clrIdx="4"/>
  <p:cmAuthor id="6" name="Jennafer Stahl" initials="JS [6]" lastIdx="1" clrIdx="5"/>
  <p:cmAuthor id="7" name="Jennafer Stahl" initials="JS [7]" lastIdx="1" clrIdx="6"/>
  <p:cmAuthor id="8" name="Jennafer Stahl" initials="JS [8]" lastIdx="1" clrIdx="7"/>
  <p:cmAuthor id="9" name="Jennafer Stahl" initials="JS [9]" lastIdx="1" clrIdx="8"/>
  <p:cmAuthor id="10" name="Jennafer Stahl" initials="JS [10]" lastIdx="1" clrIdx="9"/>
  <p:cmAuthor id="11" name="Jennafer Stahl" initials="JS [11]" lastIdx="1" clrIdx="10"/>
  <p:cmAuthor id="12" name="Jennafer Stahl" initials="JS [12]" lastIdx="1" clrIdx="11"/>
  <p:cmAuthor id="13" name="Jennafer Stahl" initials="JS [13]" lastIdx="1" clrIdx="12"/>
  <p:cmAuthor id="14" name="Jennafer Stahl" initials="JS [14]" lastIdx="1" clrIdx="13"/>
  <p:cmAuthor id="15" name="Shannon Billig" initials="SB" lastIdx="5" clrIdx="1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CAED"/>
    <a:srgbClr val="B73E26"/>
    <a:srgbClr val="173953"/>
    <a:srgbClr val="183550"/>
    <a:srgbClr val="08192A"/>
    <a:srgbClr val="002B49"/>
    <a:srgbClr val="EA9B7F"/>
    <a:srgbClr val="06B4DC"/>
    <a:srgbClr val="3CB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2347"/>
  </p:normalViewPr>
  <p:slideViewPr>
    <p:cSldViewPr snapToGrid="0">
      <p:cViewPr varScale="1">
        <p:scale>
          <a:sx n="76" d="100"/>
          <a:sy n="76" d="100"/>
        </p:scale>
        <p:origin x="946" y="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p:cViewPr>
        <p:scale>
          <a:sx n="1" d="2"/>
          <a:sy n="1" d="2"/>
        </p:scale>
        <p:origin x="4720" y="29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07E46B7-4068-A54C-A8A0-AF4F61D00FB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CCCE04C-7F28-B84C-8EA6-BF372FC0793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2015C1-B894-6245-B896-66BA66F80567}" type="datetimeFigureOut">
              <a:rPr lang="en-US" smtClean="0"/>
              <a:t>3/25/2025</a:t>
            </a:fld>
            <a:endParaRPr lang="en-US"/>
          </a:p>
        </p:txBody>
      </p:sp>
      <p:sp>
        <p:nvSpPr>
          <p:cNvPr id="4" name="Footer Placeholder 3">
            <a:extLst>
              <a:ext uri="{FF2B5EF4-FFF2-40B4-BE49-F238E27FC236}">
                <a16:creationId xmlns:a16="http://schemas.microsoft.com/office/drawing/2014/main" id="{109FD0B0-0562-2C49-9568-88A6165443B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9AF7994-AE79-3E42-A956-02675F242F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3CBB17-2F6E-B44C-942A-1B1290E0998B}" type="slidenum">
              <a:rPr lang="en-US" smtClean="0"/>
              <a:t>‹#›</a:t>
            </a:fld>
            <a:endParaRPr lang="en-US"/>
          </a:p>
        </p:txBody>
      </p:sp>
    </p:spTree>
    <p:extLst>
      <p:ext uri="{BB962C8B-B14F-4D97-AF65-F5344CB8AC3E}">
        <p14:creationId xmlns:p14="http://schemas.microsoft.com/office/powerpoint/2010/main" val="2594919506"/>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jpg>
</file>

<file path=ppt/media/image41.jpg>
</file>

<file path=ppt/media/image42.jpg>
</file>

<file path=ppt/media/image43.png>
</file>

<file path=ppt/media/image5.jp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860E70-1034-7D4E-AF2F-AAFB6351E19E}" type="datetimeFigureOut">
              <a:rPr lang="en-US" smtClean="0"/>
              <a:t>3/25/2025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1E30A4-ADFB-C145-B080-9AE697862CDC}" type="slidenum">
              <a:rPr lang="en-US" smtClean="0"/>
              <a:t>‹#›</a:t>
            </a:fld>
            <a:endParaRPr lang="en-US"/>
          </a:p>
        </p:txBody>
      </p:sp>
    </p:spTree>
    <p:extLst>
      <p:ext uri="{BB962C8B-B14F-4D97-AF65-F5344CB8AC3E}">
        <p14:creationId xmlns:p14="http://schemas.microsoft.com/office/powerpoint/2010/main" val="1682451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1</a:t>
            </a:fld>
            <a:endParaRPr lang="en-US"/>
          </a:p>
        </p:txBody>
      </p:sp>
    </p:spTree>
    <p:extLst>
      <p:ext uri="{BB962C8B-B14F-4D97-AF65-F5344CB8AC3E}">
        <p14:creationId xmlns:p14="http://schemas.microsoft.com/office/powerpoint/2010/main" val="3782907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an image?</a:t>
            </a:r>
          </a:p>
          <a:p>
            <a:r>
              <a:rPr lang="en-US" dirty="0"/>
              <a:t>https://</a:t>
            </a:r>
            <a:r>
              <a:rPr lang="en-US" dirty="0" err="1"/>
              <a:t>jabil.sharepoint.com</a:t>
            </a:r>
            <a:r>
              <a:rPr lang="en-US" dirty="0"/>
              <a:t>/sites/</a:t>
            </a:r>
            <a:r>
              <a:rPr lang="en-US" dirty="0" err="1"/>
              <a:t>MarketingResourceCenter</a:t>
            </a:r>
            <a:r>
              <a:rPr lang="en-US" dirty="0"/>
              <a:t>/</a:t>
            </a:r>
            <a:r>
              <a:rPr lang="en-US" dirty="0" err="1"/>
              <a:t>SitePages</a:t>
            </a:r>
            <a:r>
              <a:rPr lang="en-US" dirty="0"/>
              <a:t>/</a:t>
            </a:r>
            <a:r>
              <a:rPr lang="en-US" dirty="0" err="1"/>
              <a:t>Images.aspx</a:t>
            </a:r>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24</a:t>
            </a:fld>
            <a:endParaRPr lang="en-US"/>
          </a:p>
        </p:txBody>
      </p:sp>
    </p:spTree>
    <p:extLst>
      <p:ext uri="{BB962C8B-B14F-4D97-AF65-F5344CB8AC3E}">
        <p14:creationId xmlns:p14="http://schemas.microsoft.com/office/powerpoint/2010/main" val="1291303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26</a:t>
            </a:fld>
            <a:endParaRPr lang="en-US"/>
          </a:p>
        </p:txBody>
      </p:sp>
    </p:spTree>
    <p:extLst>
      <p:ext uri="{BB962C8B-B14F-4D97-AF65-F5344CB8AC3E}">
        <p14:creationId xmlns:p14="http://schemas.microsoft.com/office/powerpoint/2010/main" val="1319374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11</a:t>
            </a:fld>
            <a:endParaRPr lang="en-US"/>
          </a:p>
        </p:txBody>
      </p:sp>
    </p:spTree>
    <p:extLst>
      <p:ext uri="{BB962C8B-B14F-4D97-AF65-F5344CB8AC3E}">
        <p14:creationId xmlns:p14="http://schemas.microsoft.com/office/powerpoint/2010/main" val="3861986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 Library:</a:t>
            </a:r>
          </a:p>
          <a:p>
            <a:r>
              <a:rPr lang="en-US" dirty="0"/>
              <a:t>https://</a:t>
            </a:r>
            <a:r>
              <a:rPr lang="en-US" dirty="0" err="1"/>
              <a:t>jabil.sharepoint.com</a:t>
            </a:r>
            <a:r>
              <a:rPr lang="en-US" dirty="0"/>
              <a:t>/:f:/s/</a:t>
            </a:r>
            <a:r>
              <a:rPr lang="en-US" dirty="0" err="1"/>
              <a:t>MarketingResourceCenter</a:t>
            </a:r>
            <a:r>
              <a:rPr lang="en-US" dirty="0"/>
              <a:t>/EtdHO0fWUcJAqJpV4WTEiYQB-yrTp8C1MIL5vOz57HSpYg?e=gNsbD6</a:t>
            </a:r>
          </a:p>
        </p:txBody>
      </p:sp>
      <p:sp>
        <p:nvSpPr>
          <p:cNvPr id="4" name="Slide Number Placeholder 3"/>
          <p:cNvSpPr>
            <a:spLocks noGrp="1"/>
          </p:cNvSpPr>
          <p:nvPr>
            <p:ph type="sldNum" sz="quarter" idx="5"/>
          </p:nvPr>
        </p:nvSpPr>
        <p:spPr/>
        <p:txBody>
          <a:bodyPr/>
          <a:lstStyle/>
          <a:p>
            <a:fld id="{641E30A4-ADFB-C145-B080-9AE697862CDC}" type="slidenum">
              <a:rPr lang="en-US" smtClean="0"/>
              <a:t>16</a:t>
            </a:fld>
            <a:endParaRPr lang="en-US"/>
          </a:p>
        </p:txBody>
      </p:sp>
    </p:spTree>
    <p:extLst>
      <p:ext uri="{BB962C8B-B14F-4D97-AF65-F5344CB8AC3E}">
        <p14:creationId xmlns:p14="http://schemas.microsoft.com/office/powerpoint/2010/main" val="1989124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 Library:</a:t>
            </a:r>
          </a:p>
          <a:p>
            <a:r>
              <a:rPr lang="en-US" dirty="0"/>
              <a:t>https://</a:t>
            </a:r>
            <a:r>
              <a:rPr lang="en-US" dirty="0" err="1"/>
              <a:t>jabil.sharepoint.com</a:t>
            </a:r>
            <a:r>
              <a:rPr lang="en-US" dirty="0"/>
              <a:t>/:f:/s/</a:t>
            </a:r>
            <a:r>
              <a:rPr lang="en-US" dirty="0" err="1"/>
              <a:t>MarketingResourceCenter</a:t>
            </a:r>
            <a:r>
              <a:rPr lang="en-US" dirty="0"/>
              <a:t>/EtdHO0fWUcJAqJpV4WTEiYQB-yrTp8C1MIL5vOz57HSpYg?e=gNsbD6</a:t>
            </a:r>
          </a:p>
        </p:txBody>
      </p:sp>
      <p:sp>
        <p:nvSpPr>
          <p:cNvPr id="4" name="Slide Number Placeholder 3"/>
          <p:cNvSpPr>
            <a:spLocks noGrp="1"/>
          </p:cNvSpPr>
          <p:nvPr>
            <p:ph type="sldNum" sz="quarter" idx="5"/>
          </p:nvPr>
        </p:nvSpPr>
        <p:spPr/>
        <p:txBody>
          <a:bodyPr/>
          <a:lstStyle/>
          <a:p>
            <a:fld id="{641E30A4-ADFB-C145-B080-9AE697862CDC}" type="slidenum">
              <a:rPr lang="en-US" smtClean="0"/>
              <a:t>17</a:t>
            </a:fld>
            <a:endParaRPr lang="en-US"/>
          </a:p>
        </p:txBody>
      </p:sp>
    </p:spTree>
    <p:extLst>
      <p:ext uri="{BB962C8B-B14F-4D97-AF65-F5344CB8AC3E}">
        <p14:creationId xmlns:p14="http://schemas.microsoft.com/office/powerpoint/2010/main" val="1297684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 Library:</a:t>
            </a:r>
          </a:p>
          <a:p>
            <a:r>
              <a:rPr lang="en-US" dirty="0"/>
              <a:t>https://</a:t>
            </a:r>
            <a:r>
              <a:rPr lang="en-US" dirty="0" err="1"/>
              <a:t>jabil.sharepoint.com</a:t>
            </a:r>
            <a:r>
              <a:rPr lang="en-US" dirty="0"/>
              <a:t>/:f:/s/</a:t>
            </a:r>
            <a:r>
              <a:rPr lang="en-US" dirty="0" err="1"/>
              <a:t>MarketingResourceCenter</a:t>
            </a:r>
            <a:r>
              <a:rPr lang="en-US" dirty="0"/>
              <a:t>/EtdHO0fWUcJAqJpV4WTEiYQB-yrTp8C1MIL5vOz57HSpYg?e=gNsbD6</a:t>
            </a:r>
          </a:p>
        </p:txBody>
      </p:sp>
      <p:sp>
        <p:nvSpPr>
          <p:cNvPr id="4" name="Slide Number Placeholder 3"/>
          <p:cNvSpPr>
            <a:spLocks noGrp="1"/>
          </p:cNvSpPr>
          <p:nvPr>
            <p:ph type="sldNum" sz="quarter" idx="5"/>
          </p:nvPr>
        </p:nvSpPr>
        <p:spPr/>
        <p:txBody>
          <a:bodyPr/>
          <a:lstStyle/>
          <a:p>
            <a:fld id="{641E30A4-ADFB-C145-B080-9AE697862CDC}" type="slidenum">
              <a:rPr lang="en-US" smtClean="0"/>
              <a:t>18</a:t>
            </a:fld>
            <a:endParaRPr lang="en-US"/>
          </a:p>
        </p:txBody>
      </p:sp>
    </p:spTree>
    <p:extLst>
      <p:ext uri="{BB962C8B-B14F-4D97-AF65-F5344CB8AC3E}">
        <p14:creationId xmlns:p14="http://schemas.microsoft.com/office/powerpoint/2010/main" val="3903615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 Library:</a:t>
            </a:r>
          </a:p>
          <a:p>
            <a:r>
              <a:rPr lang="en-US" dirty="0"/>
              <a:t>https://</a:t>
            </a:r>
            <a:r>
              <a:rPr lang="en-US" dirty="0" err="1"/>
              <a:t>jabil.sharepoint.com</a:t>
            </a:r>
            <a:r>
              <a:rPr lang="en-US" dirty="0"/>
              <a:t>/:f:/s/</a:t>
            </a:r>
            <a:r>
              <a:rPr lang="en-US" dirty="0" err="1"/>
              <a:t>MarketingResourceCenter</a:t>
            </a:r>
            <a:r>
              <a:rPr lang="en-US" dirty="0"/>
              <a:t>/EtdHO0fWUcJAqJpV4WTEiYQB-yrTp8C1MIL5vOz57HSpYg?e=gNsbD6</a:t>
            </a:r>
          </a:p>
          <a:p>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19</a:t>
            </a:fld>
            <a:endParaRPr lang="en-US"/>
          </a:p>
        </p:txBody>
      </p:sp>
    </p:spTree>
    <p:extLst>
      <p:ext uri="{BB962C8B-B14F-4D97-AF65-F5344CB8AC3E}">
        <p14:creationId xmlns:p14="http://schemas.microsoft.com/office/powerpoint/2010/main" val="471561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Header Library:</a:t>
            </a:r>
          </a:p>
          <a:p>
            <a:r>
              <a:rPr lang="en-US" dirty="0"/>
              <a:t>https://</a:t>
            </a:r>
            <a:r>
              <a:rPr lang="en-US" dirty="0" err="1"/>
              <a:t>jabil.sharepoint.com</a:t>
            </a:r>
            <a:r>
              <a:rPr lang="en-US" dirty="0"/>
              <a:t>/:f:/s/</a:t>
            </a:r>
            <a:r>
              <a:rPr lang="en-US" dirty="0" err="1"/>
              <a:t>MarketingResourceCenter</a:t>
            </a:r>
            <a:r>
              <a:rPr lang="en-US" dirty="0"/>
              <a:t>/EgI-Oyqz8bpGp6b6BgjTOQ8BdZrQCFyDZHiW-yNcg3-1Vg?e=</a:t>
            </a:r>
            <a:r>
              <a:rPr lang="en-US" dirty="0" err="1"/>
              <a:t>HRLzIw</a:t>
            </a:r>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20</a:t>
            </a:fld>
            <a:endParaRPr lang="en-US"/>
          </a:p>
        </p:txBody>
      </p:sp>
    </p:spTree>
    <p:extLst>
      <p:ext uri="{BB962C8B-B14F-4D97-AF65-F5344CB8AC3E}">
        <p14:creationId xmlns:p14="http://schemas.microsoft.com/office/powerpoint/2010/main" val="10897120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Header Library:</a:t>
            </a:r>
          </a:p>
          <a:p>
            <a:r>
              <a:rPr lang="en-US" dirty="0"/>
              <a:t>https://</a:t>
            </a:r>
            <a:r>
              <a:rPr lang="en-US" dirty="0" err="1"/>
              <a:t>jabil.sharepoint.com</a:t>
            </a:r>
            <a:r>
              <a:rPr lang="en-US" dirty="0"/>
              <a:t>/:f:/s/</a:t>
            </a:r>
            <a:r>
              <a:rPr lang="en-US" dirty="0" err="1"/>
              <a:t>MarketingResourceCenter</a:t>
            </a:r>
            <a:r>
              <a:rPr lang="en-US" dirty="0"/>
              <a:t>/EgI-Oyqz8bpGp6b6BgjTOQ8BdZrQCFyDZHiW-yNcg3-1Vg?e=</a:t>
            </a:r>
            <a:r>
              <a:rPr lang="en-US" dirty="0" err="1"/>
              <a:t>HRLzIw</a:t>
            </a:r>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21</a:t>
            </a:fld>
            <a:endParaRPr lang="en-US"/>
          </a:p>
        </p:txBody>
      </p:sp>
    </p:spTree>
    <p:extLst>
      <p:ext uri="{BB962C8B-B14F-4D97-AF65-F5344CB8AC3E}">
        <p14:creationId xmlns:p14="http://schemas.microsoft.com/office/powerpoint/2010/main" val="3822129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Header Library:</a:t>
            </a:r>
          </a:p>
          <a:p>
            <a:r>
              <a:rPr lang="en-US" dirty="0"/>
              <a:t>https://</a:t>
            </a:r>
            <a:r>
              <a:rPr lang="en-US" dirty="0" err="1"/>
              <a:t>jabil.sharepoint.com</a:t>
            </a:r>
            <a:r>
              <a:rPr lang="en-US" dirty="0"/>
              <a:t>/:f:/s/</a:t>
            </a:r>
            <a:r>
              <a:rPr lang="en-US" dirty="0" err="1"/>
              <a:t>MarketingResourceCenter</a:t>
            </a:r>
            <a:r>
              <a:rPr lang="en-US" dirty="0"/>
              <a:t>/EgI-Oyqz8bpGp6b6BgjTOQ8BdZrQCFyDZHiW-yNcg3-1Vg?e=</a:t>
            </a:r>
            <a:r>
              <a:rPr lang="en-US" dirty="0" err="1"/>
              <a:t>HRLzIw</a:t>
            </a:r>
            <a:endParaRPr lang="en-US" dirty="0"/>
          </a:p>
        </p:txBody>
      </p:sp>
      <p:sp>
        <p:nvSpPr>
          <p:cNvPr id="4" name="Slide Number Placeholder 3"/>
          <p:cNvSpPr>
            <a:spLocks noGrp="1"/>
          </p:cNvSpPr>
          <p:nvPr>
            <p:ph type="sldNum" sz="quarter" idx="5"/>
          </p:nvPr>
        </p:nvSpPr>
        <p:spPr/>
        <p:txBody>
          <a:bodyPr/>
          <a:lstStyle/>
          <a:p>
            <a:fld id="{641E30A4-ADFB-C145-B080-9AE697862CDC}" type="slidenum">
              <a:rPr lang="en-US" smtClean="0"/>
              <a:t>22</a:t>
            </a:fld>
            <a:endParaRPr lang="en-US"/>
          </a:p>
        </p:txBody>
      </p:sp>
    </p:spTree>
    <p:extLst>
      <p:ext uri="{BB962C8B-B14F-4D97-AF65-F5344CB8AC3E}">
        <p14:creationId xmlns:p14="http://schemas.microsoft.com/office/powerpoint/2010/main" val="26139166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No Image">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151EACA7-4754-7A54-8504-55BBD10B5816}"/>
              </a:ext>
            </a:extLst>
          </p:cNvPr>
          <p:cNvSpPr/>
          <p:nvPr userDrawn="1"/>
        </p:nvSpPr>
        <p:spPr>
          <a:xfrm flipH="1">
            <a:off x="0" y="0"/>
            <a:ext cx="12192000" cy="6862150"/>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78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39" name="Title 1">
            <a:extLst>
              <a:ext uri="{FF2B5EF4-FFF2-40B4-BE49-F238E27FC236}">
                <a16:creationId xmlns:a16="http://schemas.microsoft.com/office/drawing/2014/main" id="{609DE6F5-77C5-0844-9A50-09589D9935B7}"/>
              </a:ext>
            </a:extLst>
          </p:cNvPr>
          <p:cNvSpPr>
            <a:spLocks noGrp="1"/>
          </p:cNvSpPr>
          <p:nvPr userDrawn="1">
            <p:ph type="ctrTitle" hasCustomPrompt="1"/>
          </p:nvPr>
        </p:nvSpPr>
        <p:spPr>
          <a:xfrm>
            <a:off x="1259119" y="1065955"/>
            <a:ext cx="8623762" cy="2091894"/>
          </a:xfrm>
        </p:spPr>
        <p:txBody>
          <a:bodyPr anchor="b">
            <a:noAutofit/>
          </a:bodyPr>
          <a:lstStyle>
            <a:lvl1pPr algn="l">
              <a:defRPr sz="4200" b="0" i="0" cap="none" spc="50" baseline="0">
                <a:solidFill>
                  <a:schemeClr val="bg1"/>
                </a:solidFill>
              </a:defRPr>
            </a:lvl1pPr>
          </a:lstStyle>
          <a:p>
            <a:r>
              <a:rPr lang="en-US" dirty="0"/>
              <a:t>Click to Add Cover Title</a:t>
            </a:r>
          </a:p>
        </p:txBody>
      </p:sp>
      <p:sp>
        <p:nvSpPr>
          <p:cNvPr id="40" name="Subtitle 2">
            <a:extLst>
              <a:ext uri="{FF2B5EF4-FFF2-40B4-BE49-F238E27FC236}">
                <a16:creationId xmlns:a16="http://schemas.microsoft.com/office/drawing/2014/main" id="{235A6360-6987-8540-B66F-648FB7EAB577}"/>
              </a:ext>
            </a:extLst>
          </p:cNvPr>
          <p:cNvSpPr>
            <a:spLocks noGrp="1"/>
          </p:cNvSpPr>
          <p:nvPr userDrawn="1">
            <p:ph type="subTitle" idx="1" hasCustomPrompt="1"/>
          </p:nvPr>
        </p:nvSpPr>
        <p:spPr>
          <a:xfrm>
            <a:off x="1259119" y="3444719"/>
            <a:ext cx="8623762" cy="1034517"/>
          </a:xfrm>
        </p:spPr>
        <p:txBody>
          <a:bodyPr>
            <a:noAutofit/>
          </a:bodyPr>
          <a:lstStyle>
            <a:lvl1pPr marL="0" indent="0" algn="l">
              <a:lnSpc>
                <a:spcPct val="100000"/>
              </a:lnSpc>
              <a:spcBef>
                <a:spcPts val="0"/>
              </a:spcBef>
              <a:buNone/>
              <a:defRPr sz="2200" b="0" cap="none"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1" name="Text Placeholder 14">
            <a:extLst>
              <a:ext uri="{FF2B5EF4-FFF2-40B4-BE49-F238E27FC236}">
                <a16:creationId xmlns:a16="http://schemas.microsoft.com/office/drawing/2014/main" id="{3486A5C8-1B30-7A43-87C5-F75D13951F4A}"/>
              </a:ext>
            </a:extLst>
          </p:cNvPr>
          <p:cNvSpPr>
            <a:spLocks noGrp="1"/>
          </p:cNvSpPr>
          <p:nvPr userDrawn="1">
            <p:ph type="body" sz="quarter" idx="10" hasCustomPrompt="1"/>
          </p:nvPr>
        </p:nvSpPr>
        <p:spPr>
          <a:xfrm>
            <a:off x="6310717" y="5396645"/>
            <a:ext cx="4516745" cy="634779"/>
          </a:xfrm>
        </p:spPr>
        <p:txBody>
          <a:bodyPr lIns="0" tIns="0" rIns="0" bIns="0" anchor="b">
            <a:normAutofit/>
          </a:bodyPr>
          <a:lstStyle>
            <a:lvl1pPr marL="0" indent="0" algn="r">
              <a:lnSpc>
                <a:spcPct val="100000"/>
              </a:lnSpc>
              <a:spcBef>
                <a:spcPts val="0"/>
              </a:spcBef>
              <a:spcAft>
                <a:spcPts val="200"/>
              </a:spcAft>
              <a:buFontTx/>
              <a:buNone/>
              <a:defRPr sz="1200" cap="none" spc="50" baseline="0">
                <a:solidFill>
                  <a:schemeClr val="accent5">
                    <a:lumMod val="50000"/>
                    <a:lumOff val="50000"/>
                  </a:schemeClr>
                </a:solidFill>
              </a:defRPr>
            </a:lvl1pPr>
            <a:lvl2pPr marL="457200" indent="0">
              <a:buFontTx/>
              <a:buNone/>
              <a:defRPr sz="1400">
                <a:solidFill>
                  <a:schemeClr val="bg1"/>
                </a:solidFill>
              </a:defRPr>
            </a:lvl2pPr>
            <a:lvl3pPr marL="914400" indent="0">
              <a:buFontTx/>
              <a:buNone/>
              <a:defRPr sz="1400">
                <a:solidFill>
                  <a:schemeClr val="bg1"/>
                </a:solidFill>
              </a:defRPr>
            </a:lvl3pPr>
            <a:lvl4pPr marL="1371600" indent="0">
              <a:buFontTx/>
              <a:buNone/>
              <a:defRPr sz="1400">
                <a:solidFill>
                  <a:schemeClr val="bg1"/>
                </a:solidFill>
              </a:defRPr>
            </a:lvl4pPr>
            <a:lvl5pPr marL="1828800" indent="0">
              <a:buFontTx/>
              <a:buNone/>
              <a:defRPr sz="1400">
                <a:solidFill>
                  <a:schemeClr val="bg1"/>
                </a:solidFill>
              </a:defRPr>
            </a:lvl5pPr>
          </a:lstStyle>
          <a:p>
            <a:pPr lvl="0"/>
            <a:r>
              <a:rPr lang="en-US" dirty="0" err="1"/>
              <a:t>Firstname</a:t>
            </a:r>
            <a:r>
              <a:rPr lang="en-US" dirty="0"/>
              <a:t> </a:t>
            </a:r>
            <a:r>
              <a:rPr lang="en-US" dirty="0" err="1"/>
              <a:t>Lastname</a:t>
            </a:r>
            <a:r>
              <a:rPr lang="en-US" dirty="0"/>
              <a:t>  |  Date  |  </a:t>
            </a:r>
            <a:r>
              <a:rPr lang="en-US" dirty="0" err="1"/>
              <a:t>first_last@jabil.com</a:t>
            </a:r>
            <a:endParaRPr lang="en-US" dirty="0"/>
          </a:p>
        </p:txBody>
      </p:sp>
      <p:pic>
        <p:nvPicPr>
          <p:cNvPr id="8" name="Picture 7">
            <a:extLst>
              <a:ext uri="{FF2B5EF4-FFF2-40B4-BE49-F238E27FC236}">
                <a16:creationId xmlns:a16="http://schemas.microsoft.com/office/drawing/2014/main" id="{A941375E-B4A0-7CB6-DD25-C37FFC0B328D}"/>
              </a:ext>
            </a:extLst>
          </p:cNvPr>
          <p:cNvPicPr>
            <a:picLocks noChangeAspect="1"/>
          </p:cNvPicPr>
          <p:nvPr userDrawn="1"/>
        </p:nvPicPr>
        <p:blipFill>
          <a:blip r:embed="rId2"/>
          <a:stretch>
            <a:fillRect/>
          </a:stretch>
        </p:blipFill>
        <p:spPr>
          <a:xfrm>
            <a:off x="1369668" y="5474821"/>
            <a:ext cx="3409331" cy="597613"/>
          </a:xfrm>
          <a:prstGeom prst="rect">
            <a:avLst/>
          </a:prstGeom>
        </p:spPr>
      </p:pic>
      <p:sp>
        <p:nvSpPr>
          <p:cNvPr id="4" name="Text Placeholder 3">
            <a:extLst>
              <a:ext uri="{FF2B5EF4-FFF2-40B4-BE49-F238E27FC236}">
                <a16:creationId xmlns:a16="http://schemas.microsoft.com/office/drawing/2014/main" id="{DAFA9B11-0DA5-0E2F-95F3-D3C3EEBF639A}"/>
              </a:ext>
            </a:extLst>
          </p:cNvPr>
          <p:cNvSpPr>
            <a:spLocks noGrp="1"/>
          </p:cNvSpPr>
          <p:nvPr userDrawn="1">
            <p:ph type="body" sz="quarter" idx="13" hasCustomPrompt="1"/>
          </p:nvPr>
        </p:nvSpPr>
        <p:spPr>
          <a:xfrm>
            <a:off x="3741698" y="491485"/>
            <a:ext cx="7890858" cy="431035"/>
          </a:xfrm>
        </p:spPr>
        <p:txBody>
          <a:bodyPr lIns="0" tIns="0" rIns="0" bIns="0">
            <a:normAutofit/>
          </a:bodyPr>
          <a:lstStyle>
            <a:lvl1pPr marL="0" indent="0" algn="r">
              <a:spcBef>
                <a:spcPts val="0"/>
              </a:spcBef>
              <a:buNone/>
              <a:defRPr sz="1800" cap="all" spc="80" baseline="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division, sector or Functional Area</a:t>
            </a:r>
          </a:p>
        </p:txBody>
      </p:sp>
      <p:cxnSp>
        <p:nvCxnSpPr>
          <p:cNvPr id="10" name="Straight Connector 9">
            <a:extLst>
              <a:ext uri="{FF2B5EF4-FFF2-40B4-BE49-F238E27FC236}">
                <a16:creationId xmlns:a16="http://schemas.microsoft.com/office/drawing/2014/main" id="{9D7A3A36-EDB8-F1AE-006B-4F7C34E1557F}"/>
              </a:ext>
            </a:extLst>
          </p:cNvPr>
          <p:cNvCxnSpPr>
            <a:cxnSpLocks/>
          </p:cNvCxnSpPr>
          <p:nvPr userDrawn="1"/>
        </p:nvCxnSpPr>
        <p:spPr>
          <a:xfrm>
            <a:off x="1369668" y="3301284"/>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Freeform 1">
            <a:extLst>
              <a:ext uri="{FF2B5EF4-FFF2-40B4-BE49-F238E27FC236}">
                <a16:creationId xmlns:a16="http://schemas.microsoft.com/office/drawing/2014/main" id="{0C4D2A46-C2D7-D04B-DD1F-DC4B1A470466}"/>
              </a:ext>
            </a:extLst>
          </p:cNvPr>
          <p:cNvSpPr/>
          <p:nvPr userDrawn="1"/>
        </p:nvSpPr>
        <p:spPr>
          <a:xfrm flipH="1">
            <a:off x="0" y="0"/>
            <a:ext cx="452309" cy="5522298"/>
          </a:xfrm>
          <a:custGeom>
            <a:avLst/>
            <a:gdLst>
              <a:gd name="connsiteX0" fmla="*/ 452309 w 452309"/>
              <a:gd name="connsiteY0" fmla="*/ 0 h 5522298"/>
              <a:gd name="connsiteX1" fmla="*/ 1 w 452309"/>
              <a:gd name="connsiteY1" fmla="*/ 0 h 5522298"/>
              <a:gd name="connsiteX2" fmla="*/ 2 w 452309"/>
              <a:gd name="connsiteY2" fmla="*/ 5263594 h 5522298"/>
              <a:gd name="connsiteX3" fmla="*/ 0 w 452309"/>
              <a:gd name="connsiteY3" fmla="*/ 5263594 h 5522298"/>
              <a:gd name="connsiteX4" fmla="*/ 2 w 452309"/>
              <a:gd name="connsiteY4" fmla="*/ 5263596 h 5522298"/>
              <a:gd name="connsiteX5" fmla="*/ 452309 w 452309"/>
              <a:gd name="connsiteY5" fmla="*/ 5522298 h 5522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2309" h="5522298">
                <a:moveTo>
                  <a:pt x="452309" y="0"/>
                </a:moveTo>
                <a:lnTo>
                  <a:pt x="1" y="0"/>
                </a:lnTo>
                <a:lnTo>
                  <a:pt x="2" y="5263594"/>
                </a:lnTo>
                <a:lnTo>
                  <a:pt x="0" y="5263594"/>
                </a:lnTo>
                <a:lnTo>
                  <a:pt x="2" y="5263596"/>
                </a:lnTo>
                <a:lnTo>
                  <a:pt x="452309" y="5522298"/>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3" name="Freeform 2">
            <a:extLst>
              <a:ext uri="{FF2B5EF4-FFF2-40B4-BE49-F238E27FC236}">
                <a16:creationId xmlns:a16="http://schemas.microsoft.com/office/drawing/2014/main" id="{8AFFEDB3-4871-F039-E695-44101641E7BE}"/>
              </a:ext>
            </a:extLst>
          </p:cNvPr>
          <p:cNvSpPr/>
          <p:nvPr userDrawn="1"/>
        </p:nvSpPr>
        <p:spPr>
          <a:xfrm rot="10800000" flipH="1">
            <a:off x="11739691" y="1328844"/>
            <a:ext cx="452309" cy="5526451"/>
          </a:xfrm>
          <a:custGeom>
            <a:avLst/>
            <a:gdLst>
              <a:gd name="connsiteX0" fmla="*/ 452309 w 452309"/>
              <a:gd name="connsiteY0" fmla="*/ 5526451 h 5526451"/>
              <a:gd name="connsiteX1" fmla="*/ 452309 w 452309"/>
              <a:gd name="connsiteY1" fmla="*/ 0 h 5526451"/>
              <a:gd name="connsiteX2" fmla="*/ 1 w 452309"/>
              <a:gd name="connsiteY2" fmla="*/ 0 h 5526451"/>
              <a:gd name="connsiteX3" fmla="*/ 2 w 452309"/>
              <a:gd name="connsiteY3" fmla="*/ 5267747 h 5526451"/>
              <a:gd name="connsiteX4" fmla="*/ 0 w 452309"/>
              <a:gd name="connsiteY4" fmla="*/ 5267747 h 5526451"/>
              <a:gd name="connsiteX5" fmla="*/ 2 w 452309"/>
              <a:gd name="connsiteY5" fmla="*/ 5267749 h 552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2309" h="5526451">
                <a:moveTo>
                  <a:pt x="452309" y="5526451"/>
                </a:moveTo>
                <a:lnTo>
                  <a:pt x="452309" y="0"/>
                </a:lnTo>
                <a:lnTo>
                  <a:pt x="1" y="0"/>
                </a:lnTo>
                <a:lnTo>
                  <a:pt x="2" y="5267747"/>
                </a:lnTo>
                <a:lnTo>
                  <a:pt x="0" y="5267747"/>
                </a:lnTo>
                <a:lnTo>
                  <a:pt x="2" y="526774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9" name="Freeform 8">
            <a:extLst>
              <a:ext uri="{FF2B5EF4-FFF2-40B4-BE49-F238E27FC236}">
                <a16:creationId xmlns:a16="http://schemas.microsoft.com/office/drawing/2014/main" id="{DEE25A81-445E-6824-172B-66977EF8FC6B}"/>
              </a:ext>
            </a:extLst>
          </p:cNvPr>
          <p:cNvSpPr/>
          <p:nvPr userDrawn="1"/>
        </p:nvSpPr>
        <p:spPr>
          <a:xfrm rot="10800000" flipH="1">
            <a:off x="11516265" y="2255515"/>
            <a:ext cx="223426" cy="4602485"/>
          </a:xfrm>
          <a:custGeom>
            <a:avLst/>
            <a:gdLst>
              <a:gd name="connsiteX0" fmla="*/ 223426 w 223426"/>
              <a:gd name="connsiteY0" fmla="*/ 4602485 h 4602485"/>
              <a:gd name="connsiteX1" fmla="*/ 223426 w 223426"/>
              <a:gd name="connsiteY1" fmla="*/ 0 h 4602485"/>
              <a:gd name="connsiteX2" fmla="*/ 0 w 223426"/>
              <a:gd name="connsiteY2" fmla="*/ 0 h 4602485"/>
              <a:gd name="connsiteX3" fmla="*/ 1 w 223426"/>
              <a:gd name="connsiteY3" fmla="*/ 4474693 h 4602485"/>
              <a:gd name="connsiteX4" fmla="*/ 0 w 223426"/>
              <a:gd name="connsiteY4" fmla="*/ 4474693 h 4602485"/>
              <a:gd name="connsiteX5" fmla="*/ 1 w 223426"/>
              <a:gd name="connsiteY5" fmla="*/ 4474694 h 460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426" h="4602485">
                <a:moveTo>
                  <a:pt x="223426" y="4602485"/>
                </a:moveTo>
                <a:lnTo>
                  <a:pt x="223426" y="0"/>
                </a:lnTo>
                <a:lnTo>
                  <a:pt x="0" y="0"/>
                </a:lnTo>
                <a:lnTo>
                  <a:pt x="1" y="4474693"/>
                </a:lnTo>
                <a:lnTo>
                  <a:pt x="0" y="4474693"/>
                </a:lnTo>
                <a:lnTo>
                  <a:pt x="1" y="447469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Tree>
    <p:extLst>
      <p:ext uri="{BB962C8B-B14F-4D97-AF65-F5344CB8AC3E}">
        <p14:creationId xmlns:p14="http://schemas.microsoft.com/office/powerpoint/2010/main" val="4004334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 No 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2"/>
          <a:stretch>
            <a:fillRect/>
          </a:stretch>
        </p:blipFill>
        <p:spPr>
          <a:xfrm>
            <a:off x="9951849" y="6108507"/>
            <a:ext cx="1656279" cy="290325"/>
          </a:xfrm>
          <a:prstGeom prst="rect">
            <a:avLst/>
          </a:prstGeom>
        </p:spPr>
      </p:pic>
      <p:sp>
        <p:nvSpPr>
          <p:cNvPr id="9" name="Freeform 8">
            <a:extLst>
              <a:ext uri="{FF2B5EF4-FFF2-40B4-BE49-F238E27FC236}">
                <a16:creationId xmlns:a16="http://schemas.microsoft.com/office/drawing/2014/main" id="{02A3C70B-5C83-CAFF-757D-B52CC2A28A20}"/>
              </a:ext>
            </a:extLst>
          </p:cNvPr>
          <p:cNvSpPr/>
          <p:nvPr userDrawn="1"/>
        </p:nvSpPr>
        <p:spPr>
          <a:xfrm flipH="1">
            <a:off x="0" y="0"/>
            <a:ext cx="12192000" cy="5706546"/>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15" name="Text Placeholder 2">
            <a:extLst>
              <a:ext uri="{FF2B5EF4-FFF2-40B4-BE49-F238E27FC236}">
                <a16:creationId xmlns:a16="http://schemas.microsoft.com/office/drawing/2014/main" id="{D27F0D0D-435D-F047-8AB4-BF884E34321E}"/>
              </a:ext>
            </a:extLst>
          </p:cNvPr>
          <p:cNvSpPr>
            <a:spLocks noGrp="1"/>
          </p:cNvSpPr>
          <p:nvPr>
            <p:ph type="body" idx="1" hasCustomPrompt="1"/>
          </p:nvPr>
        </p:nvSpPr>
        <p:spPr>
          <a:xfrm>
            <a:off x="1147246" y="3403372"/>
            <a:ext cx="9393753" cy="1219425"/>
          </a:xfrm>
        </p:spPr>
        <p:txBody>
          <a:bodyPr>
            <a:normAutofit/>
          </a:bodyPr>
          <a:lstStyle>
            <a:lvl1pPr marL="0" indent="0" algn="l">
              <a:buNone/>
              <a:defRPr sz="2200" b="0" spc="5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sp>
        <p:nvSpPr>
          <p:cNvPr id="7" name="Title 1">
            <a:extLst>
              <a:ext uri="{FF2B5EF4-FFF2-40B4-BE49-F238E27FC236}">
                <a16:creationId xmlns:a16="http://schemas.microsoft.com/office/drawing/2014/main" id="{7E498871-F368-BCD2-2BCB-633BF03B7641}"/>
              </a:ext>
            </a:extLst>
          </p:cNvPr>
          <p:cNvSpPr>
            <a:spLocks noGrp="1"/>
          </p:cNvSpPr>
          <p:nvPr>
            <p:ph type="title" hasCustomPrompt="1"/>
          </p:nvPr>
        </p:nvSpPr>
        <p:spPr>
          <a:xfrm>
            <a:off x="1147246" y="752987"/>
            <a:ext cx="9393753" cy="2171433"/>
          </a:xfrm>
        </p:spPr>
        <p:txBody>
          <a:bodyPr anchor="b">
            <a:normAutofit/>
          </a:bodyPr>
          <a:lstStyle>
            <a:lvl1pPr algn="l">
              <a:defRPr sz="4000" b="0" i="0" cap="none" baseline="0">
                <a:solidFill>
                  <a:schemeClr val="bg1"/>
                </a:solidFill>
              </a:defRPr>
            </a:lvl1pPr>
          </a:lstStyle>
          <a:p>
            <a:r>
              <a:rPr lang="en-US" dirty="0"/>
              <a:t>Click to Add Section Header Title </a:t>
            </a:r>
          </a:p>
        </p:txBody>
      </p:sp>
      <p:sp>
        <p:nvSpPr>
          <p:cNvPr id="24" name="Freeform 23">
            <a:extLst>
              <a:ext uri="{FF2B5EF4-FFF2-40B4-BE49-F238E27FC236}">
                <a16:creationId xmlns:a16="http://schemas.microsoft.com/office/drawing/2014/main" id="{7735F75C-1AB9-39CE-0AFD-9323C37BCC9E}"/>
              </a:ext>
            </a:extLst>
          </p:cNvPr>
          <p:cNvSpPr/>
          <p:nvPr userDrawn="1"/>
        </p:nvSpPr>
        <p:spPr>
          <a:xfrm>
            <a:off x="0" y="5706728"/>
            <a:ext cx="9474200" cy="1151271"/>
          </a:xfrm>
          <a:custGeom>
            <a:avLst/>
            <a:gdLst>
              <a:gd name="connsiteX0" fmla="*/ 8845402 w 9474200"/>
              <a:gd name="connsiteY0" fmla="*/ 0 h 1151271"/>
              <a:gd name="connsiteX1" fmla="*/ 9474200 w 9474200"/>
              <a:gd name="connsiteY1" fmla="*/ 0 h 1151271"/>
              <a:gd name="connsiteX2" fmla="*/ 8845405 w 9474200"/>
              <a:gd name="connsiteY2" fmla="*/ 1151265 h 1151271"/>
              <a:gd name="connsiteX3" fmla="*/ 8845405 w 9474200"/>
              <a:gd name="connsiteY3" fmla="*/ 1151271 h 1151271"/>
              <a:gd name="connsiteX4" fmla="*/ 8845402 w 9474200"/>
              <a:gd name="connsiteY4" fmla="*/ 1151271 h 1151271"/>
              <a:gd name="connsiteX5" fmla="*/ 0 w 9474200"/>
              <a:gd name="connsiteY5" fmla="*/ 1151271 h 1151271"/>
              <a:gd name="connsiteX6" fmla="*/ 0 w 9474200"/>
              <a:gd name="connsiteY6" fmla="*/ 1 h 1151271"/>
              <a:gd name="connsiteX7" fmla="*/ 8845402 w 9474200"/>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4200" h="1151271">
                <a:moveTo>
                  <a:pt x="8845402" y="0"/>
                </a:moveTo>
                <a:lnTo>
                  <a:pt x="9474200" y="0"/>
                </a:lnTo>
                <a:lnTo>
                  <a:pt x="8845405" y="1151265"/>
                </a:lnTo>
                <a:lnTo>
                  <a:pt x="8845405" y="1151271"/>
                </a:lnTo>
                <a:lnTo>
                  <a:pt x="8845402" y="1151271"/>
                </a:lnTo>
                <a:lnTo>
                  <a:pt x="0" y="1151271"/>
                </a:lnTo>
                <a:lnTo>
                  <a:pt x="0" y="1"/>
                </a:lnTo>
                <a:lnTo>
                  <a:pt x="8845402" y="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3" name="Freeform 22">
            <a:extLst>
              <a:ext uri="{FF2B5EF4-FFF2-40B4-BE49-F238E27FC236}">
                <a16:creationId xmlns:a16="http://schemas.microsoft.com/office/drawing/2014/main" id="{12F67198-EA74-A899-4CF3-003C600FAA3F}"/>
              </a:ext>
            </a:extLst>
          </p:cNvPr>
          <p:cNvSpPr/>
          <p:nvPr userDrawn="1"/>
        </p:nvSpPr>
        <p:spPr>
          <a:xfrm>
            <a:off x="1" y="5706728"/>
            <a:ext cx="8114301" cy="1151271"/>
          </a:xfrm>
          <a:custGeom>
            <a:avLst/>
            <a:gdLst>
              <a:gd name="connsiteX0" fmla="*/ 7485503 w 8114301"/>
              <a:gd name="connsiteY0" fmla="*/ 0 h 1151271"/>
              <a:gd name="connsiteX1" fmla="*/ 8114301 w 8114301"/>
              <a:gd name="connsiteY1" fmla="*/ 0 h 1151271"/>
              <a:gd name="connsiteX2" fmla="*/ 7485506 w 8114301"/>
              <a:gd name="connsiteY2" fmla="*/ 1151265 h 1151271"/>
              <a:gd name="connsiteX3" fmla="*/ 7485506 w 8114301"/>
              <a:gd name="connsiteY3" fmla="*/ 1151271 h 1151271"/>
              <a:gd name="connsiteX4" fmla="*/ 7485503 w 8114301"/>
              <a:gd name="connsiteY4" fmla="*/ 1151271 h 1151271"/>
              <a:gd name="connsiteX5" fmla="*/ 0 w 8114301"/>
              <a:gd name="connsiteY5" fmla="*/ 1151271 h 1151271"/>
              <a:gd name="connsiteX6" fmla="*/ 0 w 8114301"/>
              <a:gd name="connsiteY6" fmla="*/ 1 h 1151271"/>
              <a:gd name="connsiteX7" fmla="*/ 7485503 w 8114301"/>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14301" h="1151271">
                <a:moveTo>
                  <a:pt x="7485503" y="0"/>
                </a:moveTo>
                <a:lnTo>
                  <a:pt x="8114301" y="0"/>
                </a:lnTo>
                <a:lnTo>
                  <a:pt x="7485506" y="1151265"/>
                </a:lnTo>
                <a:lnTo>
                  <a:pt x="7485506" y="1151271"/>
                </a:lnTo>
                <a:lnTo>
                  <a:pt x="7485503" y="1151271"/>
                </a:lnTo>
                <a:lnTo>
                  <a:pt x="0" y="1151271"/>
                </a:lnTo>
                <a:lnTo>
                  <a:pt x="0" y="1"/>
                </a:lnTo>
                <a:lnTo>
                  <a:pt x="7485503"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1" name="Freeform 20">
            <a:extLst>
              <a:ext uri="{FF2B5EF4-FFF2-40B4-BE49-F238E27FC236}">
                <a16:creationId xmlns:a16="http://schemas.microsoft.com/office/drawing/2014/main" id="{88362A17-0A79-B017-77FD-DFA7DE2981EC}"/>
              </a:ext>
            </a:extLst>
          </p:cNvPr>
          <p:cNvSpPr/>
          <p:nvPr userDrawn="1"/>
        </p:nvSpPr>
        <p:spPr>
          <a:xfrm>
            <a:off x="0" y="5706728"/>
            <a:ext cx="7826394" cy="1151271"/>
          </a:xfrm>
          <a:custGeom>
            <a:avLst/>
            <a:gdLst>
              <a:gd name="connsiteX0" fmla="*/ 7197596 w 7826394"/>
              <a:gd name="connsiteY0" fmla="*/ 0 h 1151271"/>
              <a:gd name="connsiteX1" fmla="*/ 7826394 w 7826394"/>
              <a:gd name="connsiteY1" fmla="*/ 0 h 1151271"/>
              <a:gd name="connsiteX2" fmla="*/ 7197599 w 7826394"/>
              <a:gd name="connsiteY2" fmla="*/ 1151265 h 1151271"/>
              <a:gd name="connsiteX3" fmla="*/ 7197599 w 7826394"/>
              <a:gd name="connsiteY3" fmla="*/ 1151271 h 1151271"/>
              <a:gd name="connsiteX4" fmla="*/ 7197596 w 7826394"/>
              <a:gd name="connsiteY4" fmla="*/ 1151271 h 1151271"/>
              <a:gd name="connsiteX5" fmla="*/ 0 w 7826394"/>
              <a:gd name="connsiteY5" fmla="*/ 1151271 h 1151271"/>
              <a:gd name="connsiteX6" fmla="*/ 0 w 7826394"/>
              <a:gd name="connsiteY6" fmla="*/ 1 h 1151271"/>
              <a:gd name="connsiteX7" fmla="*/ 7197596 w 7826394"/>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6394" h="1151271">
                <a:moveTo>
                  <a:pt x="7197596" y="0"/>
                </a:moveTo>
                <a:lnTo>
                  <a:pt x="7826394" y="0"/>
                </a:lnTo>
                <a:lnTo>
                  <a:pt x="7197599" y="1151265"/>
                </a:lnTo>
                <a:lnTo>
                  <a:pt x="7197599" y="1151271"/>
                </a:lnTo>
                <a:lnTo>
                  <a:pt x="7197596" y="1151271"/>
                </a:lnTo>
                <a:lnTo>
                  <a:pt x="0" y="1151271"/>
                </a:lnTo>
                <a:lnTo>
                  <a:pt x="0" y="1"/>
                </a:lnTo>
                <a:lnTo>
                  <a:pt x="71975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cxnSp>
        <p:nvCxnSpPr>
          <p:cNvPr id="11" name="Straight Connector 10">
            <a:extLst>
              <a:ext uri="{FF2B5EF4-FFF2-40B4-BE49-F238E27FC236}">
                <a16:creationId xmlns:a16="http://schemas.microsoft.com/office/drawing/2014/main" id="{9A0388D7-F9E4-71A0-BFB2-F921F7AAD871}"/>
              </a:ext>
            </a:extLst>
          </p:cNvPr>
          <p:cNvCxnSpPr>
            <a:cxnSpLocks/>
          </p:cNvCxnSpPr>
          <p:nvPr userDrawn="1"/>
        </p:nvCxnSpPr>
        <p:spPr>
          <a:xfrm>
            <a:off x="1239294" y="3149090"/>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519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3FD83EC-C1F5-31B3-23F7-4B0DDA8CE98E}"/>
              </a:ext>
            </a:extLst>
          </p:cNvPr>
          <p:cNvSpPr>
            <a:spLocks noGrp="1"/>
          </p:cNvSpPr>
          <p:nvPr>
            <p:ph type="title" hasCustomPrompt="1"/>
          </p:nvPr>
        </p:nvSpPr>
        <p:spPr>
          <a:xfrm>
            <a:off x="444500" y="103359"/>
            <a:ext cx="11010900" cy="986828"/>
          </a:xfrm>
        </p:spPr>
        <p:txBody>
          <a:bodyPr anchor="ctr">
            <a:normAutofit/>
          </a:bodyPr>
          <a:lstStyle>
            <a:lvl1pPr>
              <a:defRPr sz="3200" b="0" cap="none" baseline="0">
                <a:solidFill>
                  <a:schemeClr val="tx2"/>
                </a:solidFill>
              </a:defRPr>
            </a:lvl1pPr>
          </a:lstStyle>
          <a:p>
            <a:r>
              <a:rPr lang="en-US" dirty="0"/>
              <a:t>Click to Add Header</a:t>
            </a:r>
          </a:p>
        </p:txBody>
      </p:sp>
      <p:sp>
        <p:nvSpPr>
          <p:cNvPr id="4" name="Rectangle 3">
            <a:extLst>
              <a:ext uri="{FF2B5EF4-FFF2-40B4-BE49-F238E27FC236}">
                <a16:creationId xmlns:a16="http://schemas.microsoft.com/office/drawing/2014/main" id="{970F6A07-25A2-ECCE-1594-AF7056D5C55C}"/>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5">
            <a:extLst>
              <a:ext uri="{FF2B5EF4-FFF2-40B4-BE49-F238E27FC236}">
                <a16:creationId xmlns:a16="http://schemas.microsoft.com/office/drawing/2014/main" id="{84E5597F-CDFF-57FD-B662-A6A623DC3945}"/>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9" name="Rectangle 8">
            <a:extLst>
              <a:ext uri="{FF2B5EF4-FFF2-40B4-BE49-F238E27FC236}">
                <a16:creationId xmlns:a16="http://schemas.microsoft.com/office/drawing/2014/main" id="{236717B6-16DD-D4AF-526D-72E6B3F3369E}"/>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13" name="Picture 12">
            <a:extLst>
              <a:ext uri="{FF2B5EF4-FFF2-40B4-BE49-F238E27FC236}">
                <a16:creationId xmlns:a16="http://schemas.microsoft.com/office/drawing/2014/main" id="{B662975E-63F4-DD3E-52C2-A2351B69E57F}"/>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14" name="Straight Connector 13">
            <a:extLst>
              <a:ext uri="{FF2B5EF4-FFF2-40B4-BE49-F238E27FC236}">
                <a16:creationId xmlns:a16="http://schemas.microsoft.com/office/drawing/2014/main" id="{BD6B0401-09A9-06F5-25F5-5B575EB3DA05}"/>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4050" userDrawn="1">
          <p15:clr>
            <a:srgbClr val="FBAE40"/>
          </p15:clr>
        </p15:guide>
        <p15:guide id="2" pos="7392" userDrawn="1">
          <p15:clr>
            <a:srgbClr val="FBAE40"/>
          </p15:clr>
        </p15:guide>
        <p15:guide id="3" pos="354" userDrawn="1">
          <p15:clr>
            <a:srgbClr val="FBAE40"/>
          </p15:clr>
        </p15:guide>
        <p15:guide id="4" orient="horz" pos="64" userDrawn="1">
          <p15:clr>
            <a:srgbClr val="FBAE40"/>
          </p15:clr>
        </p15:guide>
        <p15:guide id="5" orient="horz" pos="692" userDrawn="1">
          <p15:clr>
            <a:srgbClr val="FBAE40"/>
          </p15:clr>
        </p15:guide>
        <p15:guide id="6" orient="horz" pos="816" userDrawn="1">
          <p15:clr>
            <a:srgbClr val="FBAE40"/>
          </p15:clr>
        </p15:guide>
        <p15:guide id="7" pos="7322" userDrawn="1">
          <p15:clr>
            <a:srgbClr val="FBAE40"/>
          </p15:clr>
        </p15:guide>
        <p15:guide id="8" pos="2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34C950B-138C-6F67-9F8D-76FF15F71F07}"/>
              </a:ext>
            </a:extLst>
          </p:cNvPr>
          <p:cNvSpPr>
            <a:spLocks noGrp="1"/>
          </p:cNvSpPr>
          <p:nvPr>
            <p:ph idx="1"/>
          </p:nvPr>
        </p:nvSpPr>
        <p:spPr>
          <a:xfrm>
            <a:off x="444500" y="1303020"/>
            <a:ext cx="11010900" cy="4895900"/>
          </a:xfrm>
        </p:spPr>
        <p:txBody>
          <a:bodyPr>
            <a:normAutofit/>
          </a:bodyPr>
          <a:lstStyle>
            <a:lvl1pPr>
              <a:defRPr sz="1400" baseline="0"/>
            </a:lvl1pPr>
            <a:lvl2pPr>
              <a:defRPr sz="1400" baseline="0"/>
            </a:lvl2pPr>
            <a:lvl3pPr>
              <a:defRPr sz="1400" baseline="0"/>
            </a:lvl3pPr>
            <a:lvl4pPr>
              <a:defRPr sz="1400" baseline="0"/>
            </a:lvl4pPr>
            <a:lvl5pPr>
              <a:defRPr sz="14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1">
            <a:extLst>
              <a:ext uri="{FF2B5EF4-FFF2-40B4-BE49-F238E27FC236}">
                <a16:creationId xmlns:a16="http://schemas.microsoft.com/office/drawing/2014/main" id="{A34B9430-4782-DCF1-ED33-F38C01802346}"/>
              </a:ext>
            </a:extLst>
          </p:cNvPr>
          <p:cNvSpPr>
            <a:spLocks noGrp="1"/>
          </p:cNvSpPr>
          <p:nvPr>
            <p:ph type="title" hasCustomPrompt="1"/>
          </p:nvPr>
        </p:nvSpPr>
        <p:spPr>
          <a:xfrm>
            <a:off x="444500" y="103359"/>
            <a:ext cx="11010900" cy="986828"/>
          </a:xfrm>
        </p:spPr>
        <p:txBody>
          <a:bodyPr anchor="ctr">
            <a:normAutofit/>
          </a:bodyPr>
          <a:lstStyle>
            <a:lvl1pPr>
              <a:defRPr sz="3200" b="0" cap="none" baseline="0">
                <a:solidFill>
                  <a:schemeClr val="tx2"/>
                </a:solidFill>
              </a:defRPr>
            </a:lvl1pPr>
          </a:lstStyle>
          <a:p>
            <a:r>
              <a:rPr lang="en-US" dirty="0"/>
              <a:t>Click to Add Header</a:t>
            </a:r>
          </a:p>
        </p:txBody>
      </p:sp>
      <p:sp>
        <p:nvSpPr>
          <p:cNvPr id="7" name="Rectangle 6">
            <a:extLst>
              <a:ext uri="{FF2B5EF4-FFF2-40B4-BE49-F238E27FC236}">
                <a16:creationId xmlns:a16="http://schemas.microsoft.com/office/drawing/2014/main" id="{13CEC532-8D03-1FE1-DDEF-159542DE749B}"/>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a:extLst>
              <a:ext uri="{FF2B5EF4-FFF2-40B4-BE49-F238E27FC236}">
                <a16:creationId xmlns:a16="http://schemas.microsoft.com/office/drawing/2014/main" id="{B84A38B5-DF66-CA5F-43F7-0C8C9A472556}"/>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11" name="Rectangle 10">
            <a:extLst>
              <a:ext uri="{FF2B5EF4-FFF2-40B4-BE49-F238E27FC236}">
                <a16:creationId xmlns:a16="http://schemas.microsoft.com/office/drawing/2014/main" id="{93B4F766-E589-63C5-A3E2-F2CFBAAC5AA1}"/>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13" name="Picture 12">
            <a:extLst>
              <a:ext uri="{FF2B5EF4-FFF2-40B4-BE49-F238E27FC236}">
                <a16:creationId xmlns:a16="http://schemas.microsoft.com/office/drawing/2014/main" id="{079EB9F4-DF3D-9A96-C8FF-62F88F9D29B9}"/>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16" name="Straight Connector 15">
            <a:extLst>
              <a:ext uri="{FF2B5EF4-FFF2-40B4-BE49-F238E27FC236}">
                <a16:creationId xmlns:a16="http://schemas.microsoft.com/office/drawing/2014/main" id="{833F9874-C656-BBEA-BE7F-24E2B6BF8F48}"/>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765445"/>
      </p:ext>
    </p:extLst>
  </p:cSld>
  <p:clrMapOvr>
    <a:masterClrMapping/>
  </p:clrMapOvr>
  <p:extLst>
    <p:ext uri="{DCECCB84-F9BA-43D5-87BE-67443E8EF086}">
      <p15:sldGuideLst xmlns:p15="http://schemas.microsoft.com/office/powerpoint/2012/main">
        <p15:guide id="1" orient="horz" pos="4052" userDrawn="1">
          <p15:clr>
            <a:srgbClr val="FBAE40"/>
          </p15:clr>
        </p15:guide>
        <p15:guide id="2" pos="7326" userDrawn="1">
          <p15:clr>
            <a:srgbClr val="FBAE40"/>
          </p15:clr>
        </p15:guide>
        <p15:guide id="3" pos="354" userDrawn="1">
          <p15:clr>
            <a:srgbClr val="FBAE40"/>
          </p15:clr>
        </p15:guide>
        <p15:guide id="4" orient="horz" pos="64" userDrawn="1">
          <p15:clr>
            <a:srgbClr val="FBAE40"/>
          </p15:clr>
        </p15:guide>
        <p15:guide id="5" orient="horz" pos="690" userDrawn="1">
          <p15:clr>
            <a:srgbClr val="FBAE40"/>
          </p15:clr>
        </p15:guide>
        <p15:guide id="6" pos="278" userDrawn="1">
          <p15:clr>
            <a:srgbClr val="FBAE40"/>
          </p15:clr>
        </p15:guide>
        <p15:guide id="7" pos="7394" userDrawn="1">
          <p15:clr>
            <a:srgbClr val="FBAE40"/>
          </p15:clr>
        </p15:guide>
        <p15:guide id="8" orient="horz" pos="81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B2CA859-5D19-20CB-6770-9588B80D2E05}"/>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724FD884-3449-CEB2-0DA3-6901C43CAA78}"/>
              </a:ext>
            </a:extLst>
          </p:cNvPr>
          <p:cNvSpPr>
            <a:spLocks noGrp="1"/>
          </p:cNvSpPr>
          <p:nvPr>
            <p:ph idx="1"/>
          </p:nvPr>
        </p:nvSpPr>
        <p:spPr>
          <a:xfrm>
            <a:off x="444500" y="1684867"/>
            <a:ext cx="11010900" cy="4514053"/>
          </a:xfrm>
        </p:spPr>
        <p:txBody>
          <a:bodyPr>
            <a:normAutofit/>
          </a:bodyPr>
          <a:lstStyle>
            <a:lvl1pPr>
              <a:defRPr sz="1400" baseline="0"/>
            </a:lvl1pPr>
            <a:lvl2pPr>
              <a:defRPr sz="1400" baseline="0"/>
            </a:lvl2pPr>
            <a:lvl3pPr>
              <a:defRPr sz="1400" baseline="0"/>
            </a:lvl3pPr>
            <a:lvl4pPr>
              <a:defRPr sz="1400" baseline="0"/>
            </a:lvl4pPr>
            <a:lvl5pPr>
              <a:defRPr sz="14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7">
            <a:extLst>
              <a:ext uri="{FF2B5EF4-FFF2-40B4-BE49-F238E27FC236}">
                <a16:creationId xmlns:a16="http://schemas.microsoft.com/office/drawing/2014/main" id="{B6C8DA02-67E3-F0D3-2196-8699EA81ED51}"/>
              </a:ext>
            </a:extLst>
          </p:cNvPr>
          <p:cNvSpPr>
            <a:spLocks noGrp="1"/>
          </p:cNvSpPr>
          <p:nvPr>
            <p:ph type="body" sz="quarter" idx="13" hasCustomPrompt="1"/>
          </p:nvPr>
        </p:nvSpPr>
        <p:spPr>
          <a:xfrm>
            <a:off x="444500" y="1064786"/>
            <a:ext cx="11010900" cy="402480"/>
          </a:xfrm>
        </p:spPr>
        <p:txBody>
          <a:bodyPr>
            <a:noAutofit/>
          </a:bodyPr>
          <a:lstStyle>
            <a:lvl1pPr marL="0" indent="0">
              <a:lnSpc>
                <a:spcPct val="100000"/>
              </a:lnSpc>
              <a:spcBef>
                <a:spcPts val="0"/>
              </a:spcBef>
              <a:buNone/>
              <a:defRPr sz="2000" cap="none" baseline="0">
                <a:solidFill>
                  <a:schemeClr val="accent1">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Subhead or Text</a:t>
            </a:r>
          </a:p>
        </p:txBody>
      </p:sp>
      <p:sp>
        <p:nvSpPr>
          <p:cNvPr id="9" name="Title 1">
            <a:extLst>
              <a:ext uri="{FF2B5EF4-FFF2-40B4-BE49-F238E27FC236}">
                <a16:creationId xmlns:a16="http://schemas.microsoft.com/office/drawing/2014/main" id="{E2E61EC0-F8BF-C189-13DE-8F877C05EE28}"/>
              </a:ext>
            </a:extLst>
          </p:cNvPr>
          <p:cNvSpPr>
            <a:spLocks noGrp="1"/>
          </p:cNvSpPr>
          <p:nvPr>
            <p:ph type="title" hasCustomPrompt="1"/>
          </p:nvPr>
        </p:nvSpPr>
        <p:spPr>
          <a:xfrm>
            <a:off x="444500" y="125068"/>
            <a:ext cx="11010900" cy="943410"/>
          </a:xfrm>
        </p:spPr>
        <p:txBody>
          <a:bodyPr anchor="ctr">
            <a:normAutofit/>
          </a:bodyPr>
          <a:lstStyle>
            <a:lvl1pPr>
              <a:defRPr sz="3200" b="0" cap="none" baseline="0">
                <a:solidFill>
                  <a:schemeClr val="tx2"/>
                </a:solidFill>
              </a:defRPr>
            </a:lvl1pPr>
          </a:lstStyle>
          <a:p>
            <a:r>
              <a:rPr lang="en-US" dirty="0"/>
              <a:t>Click to Add Header</a:t>
            </a:r>
          </a:p>
        </p:txBody>
      </p:sp>
      <p:sp>
        <p:nvSpPr>
          <p:cNvPr id="10" name="Slide Number Placeholder 5">
            <a:extLst>
              <a:ext uri="{FF2B5EF4-FFF2-40B4-BE49-F238E27FC236}">
                <a16:creationId xmlns:a16="http://schemas.microsoft.com/office/drawing/2014/main" id="{CD2071E1-DDCC-F9BE-246E-D3D14C03B130}"/>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13" name="Rectangle 12">
            <a:extLst>
              <a:ext uri="{FF2B5EF4-FFF2-40B4-BE49-F238E27FC236}">
                <a16:creationId xmlns:a16="http://schemas.microsoft.com/office/drawing/2014/main" id="{4743D986-A088-5BA7-EC34-5CA0FFD8B85E}"/>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17" name="Picture 16">
            <a:extLst>
              <a:ext uri="{FF2B5EF4-FFF2-40B4-BE49-F238E27FC236}">
                <a16:creationId xmlns:a16="http://schemas.microsoft.com/office/drawing/2014/main" id="{5CBEB734-200C-CB6E-02B3-6F22C48C0DF8}"/>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18" name="Straight Connector 17">
            <a:extLst>
              <a:ext uri="{FF2B5EF4-FFF2-40B4-BE49-F238E27FC236}">
                <a16:creationId xmlns:a16="http://schemas.microsoft.com/office/drawing/2014/main" id="{1314BEA2-F3C4-2CE3-21B0-0948ABFEBBD2}"/>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2" pos="7322" userDrawn="1">
          <p15:clr>
            <a:srgbClr val="FBAE40"/>
          </p15:clr>
        </p15:guide>
        <p15:guide id="3" pos="356" userDrawn="1">
          <p15:clr>
            <a:srgbClr val="FBAE40"/>
          </p15:clr>
        </p15:guide>
        <p15:guide id="4" orient="horz" pos="78" userDrawn="1">
          <p15:clr>
            <a:srgbClr val="FBAE40"/>
          </p15:clr>
        </p15:guide>
        <p15:guide id="5" orient="horz" pos="4052" userDrawn="1">
          <p15:clr>
            <a:srgbClr val="FBAE40"/>
          </p15:clr>
        </p15:guide>
        <p15:guide id="6" orient="horz" pos="668" userDrawn="1">
          <p15:clr>
            <a:srgbClr val="FBAE40"/>
          </p15:clr>
        </p15:guide>
        <p15:guide id="7" pos="278" userDrawn="1">
          <p15:clr>
            <a:srgbClr val="FBAE40"/>
          </p15:clr>
        </p15:guide>
        <p15:guide id="8" pos="7392" userDrawn="1">
          <p15:clr>
            <a:srgbClr val="FBAE40"/>
          </p15:clr>
        </p15:guide>
        <p15:guide id="9" orient="horz" pos="1047"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Text Boxes">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C1CDC44D-D99C-6344-B0D5-46D24829506A}"/>
              </a:ext>
            </a:extLst>
          </p:cNvPr>
          <p:cNvSpPr>
            <a:spLocks noGrp="1"/>
          </p:cNvSpPr>
          <p:nvPr>
            <p:ph idx="1"/>
          </p:nvPr>
        </p:nvSpPr>
        <p:spPr>
          <a:xfrm>
            <a:off x="444500" y="1303019"/>
            <a:ext cx="5288526" cy="4895900"/>
          </a:xfrm>
        </p:spPr>
        <p:txBody>
          <a:bodyPr>
            <a:normAutofit/>
          </a:bodyPr>
          <a:lstStyle>
            <a:lvl1pPr>
              <a:defRPr sz="1400" baseline="0"/>
            </a:lvl1pPr>
            <a:lvl2pPr>
              <a:defRPr sz="1400" baseline="0"/>
            </a:lvl2pPr>
            <a:lvl3pPr>
              <a:defRPr sz="1400" baseline="0"/>
            </a:lvl3pPr>
            <a:lvl4pPr>
              <a:defRPr sz="1400" baseline="0"/>
            </a:lvl4pPr>
            <a:lvl5pPr>
              <a:defRPr sz="14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C1CDC44D-D99C-6344-B0D5-46D24829506A}"/>
              </a:ext>
            </a:extLst>
          </p:cNvPr>
          <p:cNvSpPr>
            <a:spLocks noGrp="1"/>
          </p:cNvSpPr>
          <p:nvPr>
            <p:ph idx="15"/>
          </p:nvPr>
        </p:nvSpPr>
        <p:spPr>
          <a:xfrm>
            <a:off x="6204974" y="1303018"/>
            <a:ext cx="5288526" cy="4895900"/>
          </a:xfrm>
        </p:spPr>
        <p:txBody>
          <a:bodyPr>
            <a:normAutofit/>
          </a:bodyPr>
          <a:lstStyle>
            <a:lvl1pPr>
              <a:defRPr sz="1400" baseline="0"/>
            </a:lvl1pPr>
            <a:lvl2pPr>
              <a:defRPr sz="1400" baseline="0"/>
            </a:lvl2pPr>
            <a:lvl3pPr>
              <a:defRPr sz="1400" baseline="0"/>
            </a:lvl3pPr>
            <a:lvl4pPr>
              <a:defRPr sz="1400" baseline="0"/>
            </a:lvl4pPr>
            <a:lvl5pPr>
              <a:defRPr sz="14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2">
            <a:extLst>
              <a:ext uri="{FF2B5EF4-FFF2-40B4-BE49-F238E27FC236}">
                <a16:creationId xmlns:a16="http://schemas.microsoft.com/office/drawing/2014/main" id="{AE895499-D6A4-122E-0C50-F1D049BDF15D}"/>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a:extLst>
              <a:ext uri="{FF2B5EF4-FFF2-40B4-BE49-F238E27FC236}">
                <a16:creationId xmlns:a16="http://schemas.microsoft.com/office/drawing/2014/main" id="{244FFD47-9F73-A071-5FCC-3387765D74CD}"/>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10" name="Rectangle 9">
            <a:extLst>
              <a:ext uri="{FF2B5EF4-FFF2-40B4-BE49-F238E27FC236}">
                <a16:creationId xmlns:a16="http://schemas.microsoft.com/office/drawing/2014/main" id="{5B0C32D7-4C74-94B8-05A4-6324A1D7FE61}"/>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14" name="Picture 13">
            <a:extLst>
              <a:ext uri="{FF2B5EF4-FFF2-40B4-BE49-F238E27FC236}">
                <a16:creationId xmlns:a16="http://schemas.microsoft.com/office/drawing/2014/main" id="{77E5E607-1E64-CEB8-4C92-D0E04321C994}"/>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18" name="Straight Connector 17">
            <a:extLst>
              <a:ext uri="{FF2B5EF4-FFF2-40B4-BE49-F238E27FC236}">
                <a16:creationId xmlns:a16="http://schemas.microsoft.com/office/drawing/2014/main" id="{A4E07C70-CDA5-1019-F72B-2467E594C944}"/>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C655F7A-4305-6E9A-78D9-B26D623346AE}"/>
              </a:ext>
            </a:extLst>
          </p:cNvPr>
          <p:cNvSpPr>
            <a:spLocks noGrp="1"/>
          </p:cNvSpPr>
          <p:nvPr>
            <p:ph type="title" hasCustomPrompt="1"/>
          </p:nvPr>
        </p:nvSpPr>
        <p:spPr>
          <a:xfrm>
            <a:off x="444500" y="103359"/>
            <a:ext cx="11010900" cy="986828"/>
          </a:xfrm>
        </p:spPr>
        <p:txBody>
          <a:bodyPr anchor="ctr">
            <a:normAutofit/>
          </a:bodyPr>
          <a:lstStyle>
            <a:lvl1pPr>
              <a:defRPr sz="3200" b="0" cap="none" baseline="0">
                <a:solidFill>
                  <a:schemeClr val="tx2"/>
                </a:solidFill>
              </a:defRPr>
            </a:lvl1pPr>
          </a:lstStyle>
          <a:p>
            <a:r>
              <a:rPr lang="en-US" dirty="0"/>
              <a:t>Click to Add Header</a:t>
            </a:r>
          </a:p>
        </p:txBody>
      </p:sp>
    </p:spTree>
  </p:cSld>
  <p:clrMapOvr>
    <a:masterClrMapping/>
  </p:clrMapOvr>
  <p:extLst>
    <p:ext uri="{DCECCB84-F9BA-43D5-87BE-67443E8EF086}">
      <p15:sldGuideLst xmlns:p15="http://schemas.microsoft.com/office/powerpoint/2012/main">
        <p15:guide id="1" orient="horz" pos="4050" userDrawn="1">
          <p15:clr>
            <a:srgbClr val="FBAE40"/>
          </p15:clr>
        </p15:guide>
        <p15:guide id="2" pos="7392" userDrawn="1">
          <p15:clr>
            <a:srgbClr val="FBAE40"/>
          </p15:clr>
        </p15:guide>
        <p15:guide id="3" pos="280" userDrawn="1">
          <p15:clr>
            <a:srgbClr val="FBAE40"/>
          </p15:clr>
        </p15:guide>
        <p15:guide id="4" pos="354" userDrawn="1">
          <p15:clr>
            <a:srgbClr val="FBAE40"/>
          </p15:clr>
        </p15:guide>
        <p15:guide id="5" pos="7320" userDrawn="1">
          <p15:clr>
            <a:srgbClr val="FBAE40"/>
          </p15:clr>
        </p15:guide>
        <p15:guide id="6" orient="horz" pos="60" userDrawn="1">
          <p15:clr>
            <a:srgbClr val="FBAE40"/>
          </p15:clr>
        </p15:guide>
        <p15:guide id="7" orient="horz" pos="688" userDrawn="1">
          <p15:clr>
            <a:srgbClr val="FBAE40"/>
          </p15:clr>
        </p15:guide>
        <p15:guide id="8" orient="horz" pos="81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543289-2852-EF11-AACA-28BBC6817167}"/>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5">
            <a:extLst>
              <a:ext uri="{FF2B5EF4-FFF2-40B4-BE49-F238E27FC236}">
                <a16:creationId xmlns:a16="http://schemas.microsoft.com/office/drawing/2014/main" id="{F73DB323-A3D2-78E1-965B-1A19914956E9}"/>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6" name="Rectangle 5">
            <a:extLst>
              <a:ext uri="{FF2B5EF4-FFF2-40B4-BE49-F238E27FC236}">
                <a16:creationId xmlns:a16="http://schemas.microsoft.com/office/drawing/2014/main" id="{927944B7-E061-3FDE-C3E8-0B056B9490AE}"/>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7" name="Picture 6">
            <a:extLst>
              <a:ext uri="{FF2B5EF4-FFF2-40B4-BE49-F238E27FC236}">
                <a16:creationId xmlns:a16="http://schemas.microsoft.com/office/drawing/2014/main" id="{98532209-3AEF-C1A8-E34B-018650DFF552}"/>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8" name="Straight Connector 7">
            <a:extLst>
              <a:ext uri="{FF2B5EF4-FFF2-40B4-BE49-F238E27FC236}">
                <a16:creationId xmlns:a16="http://schemas.microsoft.com/office/drawing/2014/main" id="{E7C3B524-4F71-6939-502F-5656727307BD}"/>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3246029"/>
      </p:ext>
    </p:extLst>
  </p:cSld>
  <p:clrMapOvr>
    <a:masterClrMapping/>
  </p:clrMapOvr>
  <p:extLst>
    <p:ext uri="{DCECCB84-F9BA-43D5-87BE-67443E8EF086}">
      <p15:sldGuideLst xmlns:p15="http://schemas.microsoft.com/office/powerpoint/2012/main">
        <p15:guide id="1" pos="278" userDrawn="1">
          <p15:clr>
            <a:srgbClr val="FBAE40"/>
          </p15:clr>
        </p15:guide>
        <p15:guide id="2" pos="7394" userDrawn="1">
          <p15:clr>
            <a:srgbClr val="FBAE40"/>
          </p15:clr>
        </p15:guide>
        <p15:guide id="3" orient="horz" pos="4049" userDrawn="1">
          <p15:clr>
            <a:srgbClr val="FBAE40"/>
          </p15:clr>
        </p15:guide>
        <p15:guide id="4" pos="356" userDrawn="1">
          <p15:clr>
            <a:srgbClr val="FBAE40"/>
          </p15:clr>
        </p15:guide>
        <p15:guide id="5" pos="732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ext Step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2"/>
          <a:stretch>
            <a:fillRect/>
          </a:stretch>
        </p:blipFill>
        <p:spPr>
          <a:xfrm>
            <a:off x="9951849" y="6108507"/>
            <a:ext cx="1656279" cy="290325"/>
          </a:xfrm>
          <a:prstGeom prst="rect">
            <a:avLst/>
          </a:prstGeom>
        </p:spPr>
      </p:pic>
      <p:sp>
        <p:nvSpPr>
          <p:cNvPr id="15" name="Text Placeholder 2">
            <a:extLst>
              <a:ext uri="{FF2B5EF4-FFF2-40B4-BE49-F238E27FC236}">
                <a16:creationId xmlns:a16="http://schemas.microsoft.com/office/drawing/2014/main" id="{D27F0D0D-435D-F047-8AB4-BF884E34321E}"/>
              </a:ext>
            </a:extLst>
          </p:cNvPr>
          <p:cNvSpPr>
            <a:spLocks noGrp="1"/>
          </p:cNvSpPr>
          <p:nvPr>
            <p:ph type="body" idx="1" hasCustomPrompt="1"/>
          </p:nvPr>
        </p:nvSpPr>
        <p:spPr>
          <a:xfrm>
            <a:off x="1147246" y="2353457"/>
            <a:ext cx="9393753" cy="2698217"/>
          </a:xfrm>
        </p:spPr>
        <p:txBody>
          <a:bodyPr>
            <a:normAutofit/>
          </a:bodyPr>
          <a:lstStyle>
            <a:lvl1pPr marL="342900" indent="-342900" algn="l">
              <a:buFont typeface="Arial" panose="020B0604020202020204" pitchFamily="34" charset="0"/>
              <a:buChar char="•"/>
              <a:defRPr sz="2200" b="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sp>
        <p:nvSpPr>
          <p:cNvPr id="24" name="Freeform 23">
            <a:extLst>
              <a:ext uri="{FF2B5EF4-FFF2-40B4-BE49-F238E27FC236}">
                <a16:creationId xmlns:a16="http://schemas.microsoft.com/office/drawing/2014/main" id="{7735F75C-1AB9-39CE-0AFD-9323C37BCC9E}"/>
              </a:ext>
            </a:extLst>
          </p:cNvPr>
          <p:cNvSpPr/>
          <p:nvPr userDrawn="1"/>
        </p:nvSpPr>
        <p:spPr>
          <a:xfrm flipV="1">
            <a:off x="0" y="5706728"/>
            <a:ext cx="9474200" cy="1151271"/>
          </a:xfrm>
          <a:custGeom>
            <a:avLst/>
            <a:gdLst>
              <a:gd name="connsiteX0" fmla="*/ 8845402 w 9474200"/>
              <a:gd name="connsiteY0" fmla="*/ 0 h 1151271"/>
              <a:gd name="connsiteX1" fmla="*/ 9474200 w 9474200"/>
              <a:gd name="connsiteY1" fmla="*/ 0 h 1151271"/>
              <a:gd name="connsiteX2" fmla="*/ 8845405 w 9474200"/>
              <a:gd name="connsiteY2" fmla="*/ 1151265 h 1151271"/>
              <a:gd name="connsiteX3" fmla="*/ 8845405 w 9474200"/>
              <a:gd name="connsiteY3" fmla="*/ 1151271 h 1151271"/>
              <a:gd name="connsiteX4" fmla="*/ 8845402 w 9474200"/>
              <a:gd name="connsiteY4" fmla="*/ 1151271 h 1151271"/>
              <a:gd name="connsiteX5" fmla="*/ 0 w 9474200"/>
              <a:gd name="connsiteY5" fmla="*/ 1151271 h 1151271"/>
              <a:gd name="connsiteX6" fmla="*/ 0 w 9474200"/>
              <a:gd name="connsiteY6" fmla="*/ 1 h 1151271"/>
              <a:gd name="connsiteX7" fmla="*/ 8845402 w 9474200"/>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4200" h="1151271">
                <a:moveTo>
                  <a:pt x="8845402" y="0"/>
                </a:moveTo>
                <a:lnTo>
                  <a:pt x="9474200" y="0"/>
                </a:lnTo>
                <a:lnTo>
                  <a:pt x="8845405" y="1151265"/>
                </a:lnTo>
                <a:lnTo>
                  <a:pt x="8845405" y="1151271"/>
                </a:lnTo>
                <a:lnTo>
                  <a:pt x="8845402" y="1151271"/>
                </a:lnTo>
                <a:lnTo>
                  <a:pt x="0" y="1151271"/>
                </a:lnTo>
                <a:lnTo>
                  <a:pt x="0" y="1"/>
                </a:lnTo>
                <a:lnTo>
                  <a:pt x="8845402" y="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3" name="Freeform 22">
            <a:extLst>
              <a:ext uri="{FF2B5EF4-FFF2-40B4-BE49-F238E27FC236}">
                <a16:creationId xmlns:a16="http://schemas.microsoft.com/office/drawing/2014/main" id="{12F67198-EA74-A899-4CF3-003C600FAA3F}"/>
              </a:ext>
            </a:extLst>
          </p:cNvPr>
          <p:cNvSpPr/>
          <p:nvPr userDrawn="1"/>
        </p:nvSpPr>
        <p:spPr>
          <a:xfrm flipV="1">
            <a:off x="1" y="5706728"/>
            <a:ext cx="8114301" cy="1151271"/>
          </a:xfrm>
          <a:custGeom>
            <a:avLst/>
            <a:gdLst>
              <a:gd name="connsiteX0" fmla="*/ 7485503 w 8114301"/>
              <a:gd name="connsiteY0" fmla="*/ 0 h 1151271"/>
              <a:gd name="connsiteX1" fmla="*/ 8114301 w 8114301"/>
              <a:gd name="connsiteY1" fmla="*/ 0 h 1151271"/>
              <a:gd name="connsiteX2" fmla="*/ 7485506 w 8114301"/>
              <a:gd name="connsiteY2" fmla="*/ 1151265 h 1151271"/>
              <a:gd name="connsiteX3" fmla="*/ 7485506 w 8114301"/>
              <a:gd name="connsiteY3" fmla="*/ 1151271 h 1151271"/>
              <a:gd name="connsiteX4" fmla="*/ 7485503 w 8114301"/>
              <a:gd name="connsiteY4" fmla="*/ 1151271 h 1151271"/>
              <a:gd name="connsiteX5" fmla="*/ 0 w 8114301"/>
              <a:gd name="connsiteY5" fmla="*/ 1151271 h 1151271"/>
              <a:gd name="connsiteX6" fmla="*/ 0 w 8114301"/>
              <a:gd name="connsiteY6" fmla="*/ 1 h 1151271"/>
              <a:gd name="connsiteX7" fmla="*/ 7485503 w 8114301"/>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14301" h="1151271">
                <a:moveTo>
                  <a:pt x="7485503" y="0"/>
                </a:moveTo>
                <a:lnTo>
                  <a:pt x="8114301" y="0"/>
                </a:lnTo>
                <a:lnTo>
                  <a:pt x="7485506" y="1151265"/>
                </a:lnTo>
                <a:lnTo>
                  <a:pt x="7485506" y="1151271"/>
                </a:lnTo>
                <a:lnTo>
                  <a:pt x="7485503" y="1151271"/>
                </a:lnTo>
                <a:lnTo>
                  <a:pt x="0" y="1151271"/>
                </a:lnTo>
                <a:lnTo>
                  <a:pt x="0" y="1"/>
                </a:lnTo>
                <a:lnTo>
                  <a:pt x="7485503"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1" name="Freeform 20">
            <a:extLst>
              <a:ext uri="{FF2B5EF4-FFF2-40B4-BE49-F238E27FC236}">
                <a16:creationId xmlns:a16="http://schemas.microsoft.com/office/drawing/2014/main" id="{88362A17-0A79-B017-77FD-DFA7DE2981EC}"/>
              </a:ext>
            </a:extLst>
          </p:cNvPr>
          <p:cNvSpPr/>
          <p:nvPr userDrawn="1"/>
        </p:nvSpPr>
        <p:spPr>
          <a:xfrm flipV="1">
            <a:off x="0" y="5706728"/>
            <a:ext cx="7826394" cy="1151271"/>
          </a:xfrm>
          <a:custGeom>
            <a:avLst/>
            <a:gdLst>
              <a:gd name="connsiteX0" fmla="*/ 7197596 w 7826394"/>
              <a:gd name="connsiteY0" fmla="*/ 0 h 1151271"/>
              <a:gd name="connsiteX1" fmla="*/ 7826394 w 7826394"/>
              <a:gd name="connsiteY1" fmla="*/ 0 h 1151271"/>
              <a:gd name="connsiteX2" fmla="*/ 7197599 w 7826394"/>
              <a:gd name="connsiteY2" fmla="*/ 1151265 h 1151271"/>
              <a:gd name="connsiteX3" fmla="*/ 7197599 w 7826394"/>
              <a:gd name="connsiteY3" fmla="*/ 1151271 h 1151271"/>
              <a:gd name="connsiteX4" fmla="*/ 7197596 w 7826394"/>
              <a:gd name="connsiteY4" fmla="*/ 1151271 h 1151271"/>
              <a:gd name="connsiteX5" fmla="*/ 0 w 7826394"/>
              <a:gd name="connsiteY5" fmla="*/ 1151271 h 1151271"/>
              <a:gd name="connsiteX6" fmla="*/ 0 w 7826394"/>
              <a:gd name="connsiteY6" fmla="*/ 1 h 1151271"/>
              <a:gd name="connsiteX7" fmla="*/ 7197596 w 7826394"/>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6394" h="1151271">
                <a:moveTo>
                  <a:pt x="7197596" y="0"/>
                </a:moveTo>
                <a:lnTo>
                  <a:pt x="7826394" y="0"/>
                </a:lnTo>
                <a:lnTo>
                  <a:pt x="7197599" y="1151265"/>
                </a:lnTo>
                <a:lnTo>
                  <a:pt x="7197599" y="1151271"/>
                </a:lnTo>
                <a:lnTo>
                  <a:pt x="7197596" y="1151271"/>
                </a:lnTo>
                <a:lnTo>
                  <a:pt x="0" y="1151271"/>
                </a:lnTo>
                <a:lnTo>
                  <a:pt x="0" y="1"/>
                </a:lnTo>
                <a:lnTo>
                  <a:pt x="71975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cxnSp>
        <p:nvCxnSpPr>
          <p:cNvPr id="11" name="Straight Connector 10">
            <a:extLst>
              <a:ext uri="{FF2B5EF4-FFF2-40B4-BE49-F238E27FC236}">
                <a16:creationId xmlns:a16="http://schemas.microsoft.com/office/drawing/2014/main" id="{9A0388D7-F9E4-71A0-BFB2-F921F7AAD871}"/>
              </a:ext>
            </a:extLst>
          </p:cNvPr>
          <p:cNvCxnSpPr>
            <a:cxnSpLocks/>
          </p:cNvCxnSpPr>
          <p:nvPr userDrawn="1"/>
        </p:nvCxnSpPr>
        <p:spPr>
          <a:xfrm>
            <a:off x="1239294" y="1917662"/>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3" name="Title 1">
            <a:extLst>
              <a:ext uri="{FF2B5EF4-FFF2-40B4-BE49-F238E27FC236}">
                <a16:creationId xmlns:a16="http://schemas.microsoft.com/office/drawing/2014/main" id="{DF3EB52B-E2D5-CE5B-729C-F85B0F62BBA6}"/>
              </a:ext>
            </a:extLst>
          </p:cNvPr>
          <p:cNvSpPr txBox="1">
            <a:spLocks/>
          </p:cNvSpPr>
          <p:nvPr userDrawn="1"/>
        </p:nvSpPr>
        <p:spPr>
          <a:xfrm>
            <a:off x="1147246" y="579281"/>
            <a:ext cx="9393753" cy="1110606"/>
          </a:xfrm>
          <a:prstGeom prst="rect">
            <a:avLst/>
          </a:prstGeom>
        </p:spPr>
        <p:txBody>
          <a:bodyPr vert="horz" lIns="91440" tIns="45720" rIns="91440" bIns="45720" rtlCol="0" anchor="b">
            <a:normAutofit/>
          </a:bodyPr>
          <a:lstStyle>
            <a:lvl1pPr algn="l" defTabSz="914400" rtl="0" eaLnBrk="1" latinLnBrk="0" hangingPunct="1">
              <a:lnSpc>
                <a:spcPct val="100000"/>
              </a:lnSpc>
              <a:spcBef>
                <a:spcPct val="0"/>
              </a:spcBef>
              <a:buNone/>
              <a:defRPr sz="4000" b="0" i="0" kern="1200" cap="none" baseline="0">
                <a:solidFill>
                  <a:schemeClr val="tx2"/>
                </a:solidFill>
                <a:latin typeface="Grandview" panose="020B0502040204020203" pitchFamily="34" charset="0"/>
                <a:ea typeface="+mj-ea"/>
                <a:cs typeface="+mj-cs"/>
              </a:defRPr>
            </a:lvl1pPr>
          </a:lstStyle>
          <a:p>
            <a:r>
              <a:rPr lang="en-US" dirty="0"/>
              <a:t>Next Steps</a:t>
            </a:r>
          </a:p>
        </p:txBody>
      </p:sp>
    </p:spTree>
    <p:extLst>
      <p:ext uri="{BB962C8B-B14F-4D97-AF65-F5344CB8AC3E}">
        <p14:creationId xmlns:p14="http://schemas.microsoft.com/office/powerpoint/2010/main" val="76283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0-#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0-#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3" grpId="0" animBg="1"/>
      <p:bldP spid="21"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15" name="Text Placeholder 2">
            <a:extLst>
              <a:ext uri="{FF2B5EF4-FFF2-40B4-BE49-F238E27FC236}">
                <a16:creationId xmlns:a16="http://schemas.microsoft.com/office/drawing/2014/main" id="{D27F0D0D-435D-F047-8AB4-BF884E34321E}"/>
              </a:ext>
            </a:extLst>
          </p:cNvPr>
          <p:cNvSpPr>
            <a:spLocks noGrp="1"/>
          </p:cNvSpPr>
          <p:nvPr>
            <p:ph type="body" idx="1" hasCustomPrompt="1"/>
          </p:nvPr>
        </p:nvSpPr>
        <p:spPr>
          <a:xfrm>
            <a:off x="1147246" y="3403372"/>
            <a:ext cx="9393753" cy="1219425"/>
          </a:xfrm>
        </p:spPr>
        <p:txBody>
          <a:bodyPr>
            <a:normAutofit/>
          </a:bodyPr>
          <a:lstStyle>
            <a:lvl1pPr marL="0" indent="0" algn="l">
              <a:buNone/>
              <a:defRPr sz="2200" b="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cxnSp>
        <p:nvCxnSpPr>
          <p:cNvPr id="11" name="Straight Connector 10">
            <a:extLst>
              <a:ext uri="{FF2B5EF4-FFF2-40B4-BE49-F238E27FC236}">
                <a16:creationId xmlns:a16="http://schemas.microsoft.com/office/drawing/2014/main" id="{9A0388D7-F9E4-71A0-BFB2-F921F7AAD871}"/>
              </a:ext>
            </a:extLst>
          </p:cNvPr>
          <p:cNvCxnSpPr>
            <a:cxnSpLocks/>
          </p:cNvCxnSpPr>
          <p:nvPr userDrawn="1"/>
        </p:nvCxnSpPr>
        <p:spPr>
          <a:xfrm>
            <a:off x="1239294" y="3149090"/>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1FB5957D-F052-89C8-69C9-67F9D960281D}"/>
              </a:ext>
            </a:extLst>
          </p:cNvPr>
          <p:cNvPicPr>
            <a:picLocks noChangeAspect="1"/>
          </p:cNvPicPr>
          <p:nvPr userDrawn="1"/>
        </p:nvPicPr>
        <p:blipFill>
          <a:blip r:embed="rId2"/>
          <a:stretch>
            <a:fillRect/>
          </a:stretch>
        </p:blipFill>
        <p:spPr>
          <a:xfrm>
            <a:off x="9951849" y="6108507"/>
            <a:ext cx="1656279" cy="290325"/>
          </a:xfrm>
          <a:prstGeom prst="rect">
            <a:avLst/>
          </a:prstGeom>
        </p:spPr>
      </p:pic>
      <p:sp>
        <p:nvSpPr>
          <p:cNvPr id="3" name="Freeform 2">
            <a:extLst>
              <a:ext uri="{FF2B5EF4-FFF2-40B4-BE49-F238E27FC236}">
                <a16:creationId xmlns:a16="http://schemas.microsoft.com/office/drawing/2014/main" id="{3CD7C55F-4742-1314-B45C-057E6561FF78}"/>
              </a:ext>
            </a:extLst>
          </p:cNvPr>
          <p:cNvSpPr/>
          <p:nvPr userDrawn="1"/>
        </p:nvSpPr>
        <p:spPr>
          <a:xfrm flipV="1">
            <a:off x="0" y="5706728"/>
            <a:ext cx="9474200" cy="1151271"/>
          </a:xfrm>
          <a:custGeom>
            <a:avLst/>
            <a:gdLst>
              <a:gd name="connsiteX0" fmla="*/ 8845402 w 9474200"/>
              <a:gd name="connsiteY0" fmla="*/ 0 h 1151271"/>
              <a:gd name="connsiteX1" fmla="*/ 9474200 w 9474200"/>
              <a:gd name="connsiteY1" fmla="*/ 0 h 1151271"/>
              <a:gd name="connsiteX2" fmla="*/ 8845405 w 9474200"/>
              <a:gd name="connsiteY2" fmla="*/ 1151265 h 1151271"/>
              <a:gd name="connsiteX3" fmla="*/ 8845405 w 9474200"/>
              <a:gd name="connsiteY3" fmla="*/ 1151271 h 1151271"/>
              <a:gd name="connsiteX4" fmla="*/ 8845402 w 9474200"/>
              <a:gd name="connsiteY4" fmla="*/ 1151271 h 1151271"/>
              <a:gd name="connsiteX5" fmla="*/ 0 w 9474200"/>
              <a:gd name="connsiteY5" fmla="*/ 1151271 h 1151271"/>
              <a:gd name="connsiteX6" fmla="*/ 0 w 9474200"/>
              <a:gd name="connsiteY6" fmla="*/ 1 h 1151271"/>
              <a:gd name="connsiteX7" fmla="*/ 8845402 w 9474200"/>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4200" h="1151271">
                <a:moveTo>
                  <a:pt x="8845402" y="0"/>
                </a:moveTo>
                <a:lnTo>
                  <a:pt x="9474200" y="0"/>
                </a:lnTo>
                <a:lnTo>
                  <a:pt x="8845405" y="1151265"/>
                </a:lnTo>
                <a:lnTo>
                  <a:pt x="8845405" y="1151271"/>
                </a:lnTo>
                <a:lnTo>
                  <a:pt x="8845402" y="1151271"/>
                </a:lnTo>
                <a:lnTo>
                  <a:pt x="0" y="1151271"/>
                </a:lnTo>
                <a:lnTo>
                  <a:pt x="0" y="1"/>
                </a:lnTo>
                <a:lnTo>
                  <a:pt x="8845402" y="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4" name="Freeform 3">
            <a:extLst>
              <a:ext uri="{FF2B5EF4-FFF2-40B4-BE49-F238E27FC236}">
                <a16:creationId xmlns:a16="http://schemas.microsoft.com/office/drawing/2014/main" id="{760C4465-08D1-DD6E-33E9-557D350CE571}"/>
              </a:ext>
            </a:extLst>
          </p:cNvPr>
          <p:cNvSpPr/>
          <p:nvPr userDrawn="1"/>
        </p:nvSpPr>
        <p:spPr>
          <a:xfrm flipV="1">
            <a:off x="1" y="5706728"/>
            <a:ext cx="8114301" cy="1151271"/>
          </a:xfrm>
          <a:custGeom>
            <a:avLst/>
            <a:gdLst>
              <a:gd name="connsiteX0" fmla="*/ 7485503 w 8114301"/>
              <a:gd name="connsiteY0" fmla="*/ 0 h 1151271"/>
              <a:gd name="connsiteX1" fmla="*/ 8114301 w 8114301"/>
              <a:gd name="connsiteY1" fmla="*/ 0 h 1151271"/>
              <a:gd name="connsiteX2" fmla="*/ 7485506 w 8114301"/>
              <a:gd name="connsiteY2" fmla="*/ 1151265 h 1151271"/>
              <a:gd name="connsiteX3" fmla="*/ 7485506 w 8114301"/>
              <a:gd name="connsiteY3" fmla="*/ 1151271 h 1151271"/>
              <a:gd name="connsiteX4" fmla="*/ 7485503 w 8114301"/>
              <a:gd name="connsiteY4" fmla="*/ 1151271 h 1151271"/>
              <a:gd name="connsiteX5" fmla="*/ 0 w 8114301"/>
              <a:gd name="connsiteY5" fmla="*/ 1151271 h 1151271"/>
              <a:gd name="connsiteX6" fmla="*/ 0 w 8114301"/>
              <a:gd name="connsiteY6" fmla="*/ 1 h 1151271"/>
              <a:gd name="connsiteX7" fmla="*/ 7485503 w 8114301"/>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14301" h="1151271">
                <a:moveTo>
                  <a:pt x="7485503" y="0"/>
                </a:moveTo>
                <a:lnTo>
                  <a:pt x="8114301" y="0"/>
                </a:lnTo>
                <a:lnTo>
                  <a:pt x="7485506" y="1151265"/>
                </a:lnTo>
                <a:lnTo>
                  <a:pt x="7485506" y="1151271"/>
                </a:lnTo>
                <a:lnTo>
                  <a:pt x="7485503" y="1151271"/>
                </a:lnTo>
                <a:lnTo>
                  <a:pt x="0" y="1151271"/>
                </a:lnTo>
                <a:lnTo>
                  <a:pt x="0" y="1"/>
                </a:lnTo>
                <a:lnTo>
                  <a:pt x="7485503"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5" name="Freeform 4">
            <a:extLst>
              <a:ext uri="{FF2B5EF4-FFF2-40B4-BE49-F238E27FC236}">
                <a16:creationId xmlns:a16="http://schemas.microsoft.com/office/drawing/2014/main" id="{61FA27E2-2742-D9A6-0580-589CD5F35E16}"/>
              </a:ext>
            </a:extLst>
          </p:cNvPr>
          <p:cNvSpPr/>
          <p:nvPr userDrawn="1"/>
        </p:nvSpPr>
        <p:spPr>
          <a:xfrm flipV="1">
            <a:off x="0" y="5706728"/>
            <a:ext cx="7826394" cy="1151271"/>
          </a:xfrm>
          <a:custGeom>
            <a:avLst/>
            <a:gdLst>
              <a:gd name="connsiteX0" fmla="*/ 7197596 w 7826394"/>
              <a:gd name="connsiteY0" fmla="*/ 0 h 1151271"/>
              <a:gd name="connsiteX1" fmla="*/ 7826394 w 7826394"/>
              <a:gd name="connsiteY1" fmla="*/ 0 h 1151271"/>
              <a:gd name="connsiteX2" fmla="*/ 7197599 w 7826394"/>
              <a:gd name="connsiteY2" fmla="*/ 1151265 h 1151271"/>
              <a:gd name="connsiteX3" fmla="*/ 7197599 w 7826394"/>
              <a:gd name="connsiteY3" fmla="*/ 1151271 h 1151271"/>
              <a:gd name="connsiteX4" fmla="*/ 7197596 w 7826394"/>
              <a:gd name="connsiteY4" fmla="*/ 1151271 h 1151271"/>
              <a:gd name="connsiteX5" fmla="*/ 0 w 7826394"/>
              <a:gd name="connsiteY5" fmla="*/ 1151271 h 1151271"/>
              <a:gd name="connsiteX6" fmla="*/ 0 w 7826394"/>
              <a:gd name="connsiteY6" fmla="*/ 1 h 1151271"/>
              <a:gd name="connsiteX7" fmla="*/ 7197596 w 7826394"/>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6394" h="1151271">
                <a:moveTo>
                  <a:pt x="7197596" y="0"/>
                </a:moveTo>
                <a:lnTo>
                  <a:pt x="7826394" y="0"/>
                </a:lnTo>
                <a:lnTo>
                  <a:pt x="7197599" y="1151265"/>
                </a:lnTo>
                <a:lnTo>
                  <a:pt x="7197599" y="1151271"/>
                </a:lnTo>
                <a:lnTo>
                  <a:pt x="7197596" y="1151271"/>
                </a:lnTo>
                <a:lnTo>
                  <a:pt x="0" y="1151271"/>
                </a:lnTo>
                <a:lnTo>
                  <a:pt x="0" y="1"/>
                </a:lnTo>
                <a:lnTo>
                  <a:pt x="71975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8" name="Title 1">
            <a:extLst>
              <a:ext uri="{FF2B5EF4-FFF2-40B4-BE49-F238E27FC236}">
                <a16:creationId xmlns:a16="http://schemas.microsoft.com/office/drawing/2014/main" id="{F15B9A97-A113-CDB6-77C0-CADBCDADBD19}"/>
              </a:ext>
            </a:extLst>
          </p:cNvPr>
          <p:cNvSpPr txBox="1">
            <a:spLocks/>
          </p:cNvSpPr>
          <p:nvPr userDrawn="1"/>
        </p:nvSpPr>
        <p:spPr>
          <a:xfrm>
            <a:off x="1147246" y="752987"/>
            <a:ext cx="9393753" cy="2171433"/>
          </a:xfrm>
          <a:prstGeom prst="rect">
            <a:avLst/>
          </a:prstGeom>
        </p:spPr>
        <p:txBody>
          <a:bodyPr vert="horz" lIns="91440" tIns="45720" rIns="91440" bIns="45720" rtlCol="0" anchor="b">
            <a:noAutofit/>
          </a:bodyPr>
          <a:lstStyle>
            <a:lvl1pPr algn="l" defTabSz="914400" rtl="0" eaLnBrk="1" latinLnBrk="0" hangingPunct="1">
              <a:lnSpc>
                <a:spcPct val="100000"/>
              </a:lnSpc>
              <a:spcBef>
                <a:spcPct val="0"/>
              </a:spcBef>
              <a:buNone/>
              <a:defRPr sz="8000" b="0" i="0" kern="1200" cap="none" baseline="0">
                <a:solidFill>
                  <a:schemeClr val="tx2"/>
                </a:solidFill>
                <a:latin typeface="Grandview" panose="020B0502040204020203" pitchFamily="34" charset="0"/>
                <a:ea typeface="+mj-ea"/>
                <a:cs typeface="+mj-cs"/>
              </a:defRPr>
            </a:lvl1pPr>
          </a:lstStyle>
          <a:p>
            <a:r>
              <a:rPr lang="en-US"/>
              <a:t>Q&amp;A</a:t>
            </a:r>
            <a:endParaRPr lang="en-US" dirty="0"/>
          </a:p>
        </p:txBody>
      </p:sp>
    </p:spTree>
    <p:extLst>
      <p:ext uri="{BB962C8B-B14F-4D97-AF65-F5344CB8AC3E}">
        <p14:creationId xmlns:p14="http://schemas.microsoft.com/office/powerpoint/2010/main" val="522578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g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B55436-07DF-8351-B39D-B091DA7AAD3C}"/>
              </a:ext>
            </a:extLst>
          </p:cNvPr>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pic>
        <p:nvPicPr>
          <p:cNvPr id="54" name="Picture 53" descr="A picture containing drawing&#10;&#10;Description automatically generated">
            <a:extLst>
              <a:ext uri="{FF2B5EF4-FFF2-40B4-BE49-F238E27FC236}">
                <a16:creationId xmlns:a16="http://schemas.microsoft.com/office/drawing/2014/main" id="{58A8D385-FD15-C96A-768E-4F22F2924B5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952119" y="3062710"/>
            <a:ext cx="3015115" cy="520904"/>
          </a:xfrm>
          <a:prstGeom prst="rect">
            <a:avLst/>
          </a:prstGeom>
        </p:spPr>
      </p:pic>
      <p:sp>
        <p:nvSpPr>
          <p:cNvPr id="48" name="Rectangle 47">
            <a:extLst>
              <a:ext uri="{FF2B5EF4-FFF2-40B4-BE49-F238E27FC236}">
                <a16:creationId xmlns:a16="http://schemas.microsoft.com/office/drawing/2014/main" id="{DC1B016A-9F47-4CFA-7E78-5C03183ED024}"/>
              </a:ext>
            </a:extLst>
          </p:cNvPr>
          <p:cNvSpPr/>
          <p:nvPr userDrawn="1"/>
        </p:nvSpPr>
        <p:spPr>
          <a:xfrm>
            <a:off x="5932663" y="2917418"/>
            <a:ext cx="4459345" cy="83773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pic>
        <p:nvPicPr>
          <p:cNvPr id="55" name="Picture 54">
            <a:extLst>
              <a:ext uri="{FF2B5EF4-FFF2-40B4-BE49-F238E27FC236}">
                <a16:creationId xmlns:a16="http://schemas.microsoft.com/office/drawing/2014/main" id="{5C4E1F24-782F-7C48-3C83-DF444496A18E}"/>
              </a:ext>
            </a:extLst>
          </p:cNvPr>
          <p:cNvPicPr>
            <a:picLocks noChangeAspect="1"/>
          </p:cNvPicPr>
          <p:nvPr userDrawn="1"/>
        </p:nvPicPr>
        <p:blipFill>
          <a:blip r:embed="rId3"/>
          <a:stretch>
            <a:fillRect/>
          </a:stretch>
        </p:blipFill>
        <p:spPr>
          <a:xfrm>
            <a:off x="6457907" y="2993486"/>
            <a:ext cx="3195289" cy="700794"/>
          </a:xfrm>
          <a:prstGeom prst="rect">
            <a:avLst/>
          </a:prstGeom>
        </p:spPr>
      </p:pic>
      <p:cxnSp>
        <p:nvCxnSpPr>
          <p:cNvPr id="56" name="Straight Connector 55">
            <a:extLst>
              <a:ext uri="{FF2B5EF4-FFF2-40B4-BE49-F238E27FC236}">
                <a16:creationId xmlns:a16="http://schemas.microsoft.com/office/drawing/2014/main" id="{0C6741F4-34DA-6EC6-BA2A-AB79B5884D9A}"/>
              </a:ext>
            </a:extLst>
          </p:cNvPr>
          <p:cNvCxnSpPr>
            <a:cxnSpLocks/>
          </p:cNvCxnSpPr>
          <p:nvPr userDrawn="1"/>
        </p:nvCxnSpPr>
        <p:spPr>
          <a:xfrm>
            <a:off x="5932663" y="2924207"/>
            <a:ext cx="0" cy="830943"/>
          </a:xfrm>
          <a:prstGeom prst="line">
            <a:avLst/>
          </a:prstGeom>
          <a:ln w="34925"/>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ACDEBBDA-1E93-A891-6E36-36980A366CC2}"/>
              </a:ext>
            </a:extLst>
          </p:cNvPr>
          <p:cNvGrpSpPr/>
          <p:nvPr userDrawn="1"/>
        </p:nvGrpSpPr>
        <p:grpSpPr>
          <a:xfrm>
            <a:off x="1350933" y="2907690"/>
            <a:ext cx="4459345" cy="837732"/>
            <a:chOff x="1360661" y="2917418"/>
            <a:chExt cx="4459345" cy="837732"/>
          </a:xfrm>
        </p:grpSpPr>
        <p:sp>
          <p:nvSpPr>
            <p:cNvPr id="61" name="Rectangle 60">
              <a:extLst>
                <a:ext uri="{FF2B5EF4-FFF2-40B4-BE49-F238E27FC236}">
                  <a16:creationId xmlns:a16="http://schemas.microsoft.com/office/drawing/2014/main" id="{3FE2281C-AA57-A2A2-ED3D-B7CEE8590418}"/>
                </a:ext>
              </a:extLst>
            </p:cNvPr>
            <p:cNvSpPr/>
            <p:nvPr userDrawn="1"/>
          </p:nvSpPr>
          <p:spPr>
            <a:xfrm>
              <a:off x="1360661" y="2917418"/>
              <a:ext cx="4459345" cy="83773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pic>
          <p:nvPicPr>
            <p:cNvPr id="62" name="Picture 61" descr="A picture containing drawing&#10;&#10;Description automatically generated">
              <a:extLst>
                <a:ext uri="{FF2B5EF4-FFF2-40B4-BE49-F238E27FC236}">
                  <a16:creationId xmlns:a16="http://schemas.microsoft.com/office/drawing/2014/main" id="{8328403C-0978-3EC5-C5F6-69F9014444E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433754" y="3072438"/>
              <a:ext cx="3015115" cy="520904"/>
            </a:xfrm>
            <a:prstGeom prst="rect">
              <a:avLst/>
            </a:prstGeom>
          </p:spPr>
        </p:pic>
      </p:grpSp>
    </p:spTree>
    <p:extLst>
      <p:ext uri="{BB962C8B-B14F-4D97-AF65-F5344CB8AC3E}">
        <p14:creationId xmlns:p14="http://schemas.microsoft.com/office/powerpoint/2010/main" val="165467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barn(outHorizontal)">
                                      <p:cBhvr>
                                        <p:cTn id="7" dur="500"/>
                                        <p:tgtEl>
                                          <p:spTgt spid="56"/>
                                        </p:tgtEl>
                                      </p:cBhvr>
                                    </p:animEffect>
                                  </p:childTnLst>
                                </p:cTn>
                              </p:par>
                            </p:childTnLst>
                          </p:cTn>
                        </p:par>
                        <p:par>
                          <p:cTn id="8" fill="hold">
                            <p:stCondLst>
                              <p:cond delay="500"/>
                            </p:stCondLst>
                            <p:childTnLst>
                              <p:par>
                                <p:cTn id="9" presetID="42" presetClass="path" presetSubtype="0" accel="50000" decel="50000" fill="hold" nodeType="afterEffect">
                                  <p:stCondLst>
                                    <p:cond delay="0"/>
                                  </p:stCondLst>
                                  <p:childTnLst>
                                    <p:animMotion origin="layout" path="M 1.04167E-6 -7.40741E-7 L -0.28932 -7.40741E-7 " pathEditMode="relative" rAng="0" ptsTypes="AA">
                                      <p:cBhvr>
                                        <p:cTn id="10" dur="1000" fill="hold"/>
                                        <p:tgtEl>
                                          <p:spTgt spid="54"/>
                                        </p:tgtEl>
                                        <p:attrNameLst>
                                          <p:attrName>ppt_x</p:attrName>
                                          <p:attrName>ppt_y</p:attrName>
                                        </p:attrNameLst>
                                      </p:cBhvr>
                                      <p:rCtr x="-14466" y="0"/>
                                    </p:animMotion>
                                  </p:childTnLst>
                                </p:cTn>
                              </p:par>
                            </p:childTnLst>
                          </p:cTn>
                        </p:par>
                        <p:par>
                          <p:cTn id="11" fill="hold">
                            <p:stCondLst>
                              <p:cond delay="1500"/>
                            </p:stCondLst>
                            <p:childTnLst>
                              <p:par>
                                <p:cTn id="12" presetID="22" presetClass="entr" presetSubtype="8" fill="hold" nodeType="after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wipe(left)">
                                      <p:cBhvr>
                                        <p:cTn id="14" dur="500"/>
                                        <p:tgtEl>
                                          <p:spTgt spid="55"/>
                                        </p:tgtEl>
                                      </p:cBhvr>
                                    </p:animEffec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2"/>
          <a:stretch>
            <a:fillRect/>
          </a:stretch>
        </p:blipFill>
        <p:spPr>
          <a:xfrm>
            <a:off x="9951849" y="6108507"/>
            <a:ext cx="1656279" cy="290325"/>
          </a:xfrm>
          <a:prstGeom prst="rect">
            <a:avLst/>
          </a:prstGeom>
        </p:spPr>
      </p:pic>
      <p:sp>
        <p:nvSpPr>
          <p:cNvPr id="9" name="Freeform 8">
            <a:extLst>
              <a:ext uri="{FF2B5EF4-FFF2-40B4-BE49-F238E27FC236}">
                <a16:creationId xmlns:a16="http://schemas.microsoft.com/office/drawing/2014/main" id="{02A3C70B-5C83-CAFF-757D-B52CC2A28A20}"/>
              </a:ext>
            </a:extLst>
          </p:cNvPr>
          <p:cNvSpPr/>
          <p:nvPr userDrawn="1"/>
        </p:nvSpPr>
        <p:spPr>
          <a:xfrm flipH="1">
            <a:off x="0" y="182"/>
            <a:ext cx="12192000" cy="5706546"/>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15" name="Text Placeholder 2">
            <a:extLst>
              <a:ext uri="{FF2B5EF4-FFF2-40B4-BE49-F238E27FC236}">
                <a16:creationId xmlns:a16="http://schemas.microsoft.com/office/drawing/2014/main" id="{D27F0D0D-435D-F047-8AB4-BF884E34321E}"/>
              </a:ext>
            </a:extLst>
          </p:cNvPr>
          <p:cNvSpPr>
            <a:spLocks noGrp="1"/>
          </p:cNvSpPr>
          <p:nvPr>
            <p:ph type="body" idx="1" hasCustomPrompt="1"/>
          </p:nvPr>
        </p:nvSpPr>
        <p:spPr>
          <a:xfrm>
            <a:off x="1147246" y="3403372"/>
            <a:ext cx="9393753" cy="1219425"/>
          </a:xfrm>
        </p:spPr>
        <p:txBody>
          <a:bodyPr>
            <a:normAutofit/>
          </a:bodyPr>
          <a:lstStyle>
            <a:lvl1pPr marL="0" indent="0" algn="l">
              <a:buNone/>
              <a:defRPr sz="2200" b="0" spc="5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text</a:t>
            </a:r>
          </a:p>
        </p:txBody>
      </p:sp>
      <p:sp>
        <p:nvSpPr>
          <p:cNvPr id="24" name="Freeform 23">
            <a:extLst>
              <a:ext uri="{FF2B5EF4-FFF2-40B4-BE49-F238E27FC236}">
                <a16:creationId xmlns:a16="http://schemas.microsoft.com/office/drawing/2014/main" id="{7735F75C-1AB9-39CE-0AFD-9323C37BCC9E}"/>
              </a:ext>
            </a:extLst>
          </p:cNvPr>
          <p:cNvSpPr/>
          <p:nvPr userDrawn="1"/>
        </p:nvSpPr>
        <p:spPr>
          <a:xfrm>
            <a:off x="0" y="5706728"/>
            <a:ext cx="9474200" cy="1151271"/>
          </a:xfrm>
          <a:custGeom>
            <a:avLst/>
            <a:gdLst>
              <a:gd name="connsiteX0" fmla="*/ 8845402 w 9474200"/>
              <a:gd name="connsiteY0" fmla="*/ 0 h 1151271"/>
              <a:gd name="connsiteX1" fmla="*/ 9474200 w 9474200"/>
              <a:gd name="connsiteY1" fmla="*/ 0 h 1151271"/>
              <a:gd name="connsiteX2" fmla="*/ 8845405 w 9474200"/>
              <a:gd name="connsiteY2" fmla="*/ 1151265 h 1151271"/>
              <a:gd name="connsiteX3" fmla="*/ 8845405 w 9474200"/>
              <a:gd name="connsiteY3" fmla="*/ 1151271 h 1151271"/>
              <a:gd name="connsiteX4" fmla="*/ 8845402 w 9474200"/>
              <a:gd name="connsiteY4" fmla="*/ 1151271 h 1151271"/>
              <a:gd name="connsiteX5" fmla="*/ 0 w 9474200"/>
              <a:gd name="connsiteY5" fmla="*/ 1151271 h 1151271"/>
              <a:gd name="connsiteX6" fmla="*/ 0 w 9474200"/>
              <a:gd name="connsiteY6" fmla="*/ 1 h 1151271"/>
              <a:gd name="connsiteX7" fmla="*/ 8845402 w 9474200"/>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4200" h="1151271">
                <a:moveTo>
                  <a:pt x="8845402" y="0"/>
                </a:moveTo>
                <a:lnTo>
                  <a:pt x="9474200" y="0"/>
                </a:lnTo>
                <a:lnTo>
                  <a:pt x="8845405" y="1151265"/>
                </a:lnTo>
                <a:lnTo>
                  <a:pt x="8845405" y="1151271"/>
                </a:lnTo>
                <a:lnTo>
                  <a:pt x="8845402" y="1151271"/>
                </a:lnTo>
                <a:lnTo>
                  <a:pt x="0" y="1151271"/>
                </a:lnTo>
                <a:lnTo>
                  <a:pt x="0" y="1"/>
                </a:lnTo>
                <a:lnTo>
                  <a:pt x="8845402" y="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3" name="Freeform 22">
            <a:extLst>
              <a:ext uri="{FF2B5EF4-FFF2-40B4-BE49-F238E27FC236}">
                <a16:creationId xmlns:a16="http://schemas.microsoft.com/office/drawing/2014/main" id="{12F67198-EA74-A899-4CF3-003C600FAA3F}"/>
              </a:ext>
            </a:extLst>
          </p:cNvPr>
          <p:cNvSpPr/>
          <p:nvPr userDrawn="1"/>
        </p:nvSpPr>
        <p:spPr>
          <a:xfrm>
            <a:off x="1" y="5706728"/>
            <a:ext cx="8114301" cy="1151271"/>
          </a:xfrm>
          <a:custGeom>
            <a:avLst/>
            <a:gdLst>
              <a:gd name="connsiteX0" fmla="*/ 7485503 w 8114301"/>
              <a:gd name="connsiteY0" fmla="*/ 0 h 1151271"/>
              <a:gd name="connsiteX1" fmla="*/ 8114301 w 8114301"/>
              <a:gd name="connsiteY1" fmla="*/ 0 h 1151271"/>
              <a:gd name="connsiteX2" fmla="*/ 7485506 w 8114301"/>
              <a:gd name="connsiteY2" fmla="*/ 1151265 h 1151271"/>
              <a:gd name="connsiteX3" fmla="*/ 7485506 w 8114301"/>
              <a:gd name="connsiteY3" fmla="*/ 1151271 h 1151271"/>
              <a:gd name="connsiteX4" fmla="*/ 7485503 w 8114301"/>
              <a:gd name="connsiteY4" fmla="*/ 1151271 h 1151271"/>
              <a:gd name="connsiteX5" fmla="*/ 0 w 8114301"/>
              <a:gd name="connsiteY5" fmla="*/ 1151271 h 1151271"/>
              <a:gd name="connsiteX6" fmla="*/ 0 w 8114301"/>
              <a:gd name="connsiteY6" fmla="*/ 1 h 1151271"/>
              <a:gd name="connsiteX7" fmla="*/ 7485503 w 8114301"/>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14301" h="1151271">
                <a:moveTo>
                  <a:pt x="7485503" y="0"/>
                </a:moveTo>
                <a:lnTo>
                  <a:pt x="8114301" y="0"/>
                </a:lnTo>
                <a:lnTo>
                  <a:pt x="7485506" y="1151265"/>
                </a:lnTo>
                <a:lnTo>
                  <a:pt x="7485506" y="1151271"/>
                </a:lnTo>
                <a:lnTo>
                  <a:pt x="7485503" y="1151271"/>
                </a:lnTo>
                <a:lnTo>
                  <a:pt x="0" y="1151271"/>
                </a:lnTo>
                <a:lnTo>
                  <a:pt x="0" y="1"/>
                </a:lnTo>
                <a:lnTo>
                  <a:pt x="7485503"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1" name="Freeform 20">
            <a:extLst>
              <a:ext uri="{FF2B5EF4-FFF2-40B4-BE49-F238E27FC236}">
                <a16:creationId xmlns:a16="http://schemas.microsoft.com/office/drawing/2014/main" id="{88362A17-0A79-B017-77FD-DFA7DE2981EC}"/>
              </a:ext>
            </a:extLst>
          </p:cNvPr>
          <p:cNvSpPr/>
          <p:nvPr userDrawn="1"/>
        </p:nvSpPr>
        <p:spPr>
          <a:xfrm>
            <a:off x="0" y="5706728"/>
            <a:ext cx="7826394" cy="1151271"/>
          </a:xfrm>
          <a:custGeom>
            <a:avLst/>
            <a:gdLst>
              <a:gd name="connsiteX0" fmla="*/ 7197596 w 7826394"/>
              <a:gd name="connsiteY0" fmla="*/ 0 h 1151271"/>
              <a:gd name="connsiteX1" fmla="*/ 7826394 w 7826394"/>
              <a:gd name="connsiteY1" fmla="*/ 0 h 1151271"/>
              <a:gd name="connsiteX2" fmla="*/ 7197599 w 7826394"/>
              <a:gd name="connsiteY2" fmla="*/ 1151265 h 1151271"/>
              <a:gd name="connsiteX3" fmla="*/ 7197599 w 7826394"/>
              <a:gd name="connsiteY3" fmla="*/ 1151271 h 1151271"/>
              <a:gd name="connsiteX4" fmla="*/ 7197596 w 7826394"/>
              <a:gd name="connsiteY4" fmla="*/ 1151271 h 1151271"/>
              <a:gd name="connsiteX5" fmla="*/ 0 w 7826394"/>
              <a:gd name="connsiteY5" fmla="*/ 1151271 h 1151271"/>
              <a:gd name="connsiteX6" fmla="*/ 0 w 7826394"/>
              <a:gd name="connsiteY6" fmla="*/ 1 h 1151271"/>
              <a:gd name="connsiteX7" fmla="*/ 7197596 w 7826394"/>
              <a:gd name="connsiteY7" fmla="*/ 1 h 115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6394" h="1151271">
                <a:moveTo>
                  <a:pt x="7197596" y="0"/>
                </a:moveTo>
                <a:lnTo>
                  <a:pt x="7826394" y="0"/>
                </a:lnTo>
                <a:lnTo>
                  <a:pt x="7197599" y="1151265"/>
                </a:lnTo>
                <a:lnTo>
                  <a:pt x="7197599" y="1151271"/>
                </a:lnTo>
                <a:lnTo>
                  <a:pt x="7197596" y="1151271"/>
                </a:lnTo>
                <a:lnTo>
                  <a:pt x="0" y="1151271"/>
                </a:lnTo>
                <a:lnTo>
                  <a:pt x="0" y="1"/>
                </a:lnTo>
                <a:lnTo>
                  <a:pt x="71975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cxnSp>
        <p:nvCxnSpPr>
          <p:cNvPr id="11" name="Straight Connector 10">
            <a:extLst>
              <a:ext uri="{FF2B5EF4-FFF2-40B4-BE49-F238E27FC236}">
                <a16:creationId xmlns:a16="http://schemas.microsoft.com/office/drawing/2014/main" id="{9A0388D7-F9E4-71A0-BFB2-F921F7AAD871}"/>
              </a:ext>
            </a:extLst>
          </p:cNvPr>
          <p:cNvCxnSpPr>
            <a:cxnSpLocks/>
          </p:cNvCxnSpPr>
          <p:nvPr userDrawn="1"/>
        </p:nvCxnSpPr>
        <p:spPr>
          <a:xfrm>
            <a:off x="1239294" y="3149090"/>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035F1AF-F17C-81EC-9B50-AFA99EBBF67D}"/>
              </a:ext>
            </a:extLst>
          </p:cNvPr>
          <p:cNvSpPr txBox="1"/>
          <p:nvPr userDrawn="1"/>
        </p:nvSpPr>
        <p:spPr>
          <a:xfrm>
            <a:off x="1159347" y="1268097"/>
            <a:ext cx="4147279" cy="1656414"/>
          </a:xfrm>
          <a:prstGeom prst="rect">
            <a:avLst/>
          </a:prstGeom>
          <a:noFill/>
        </p:spPr>
        <p:txBody>
          <a:bodyPr wrap="square" rtlCol="0" anchor="b">
            <a:noAutofit/>
          </a:bodyPr>
          <a:lstStyle/>
          <a:p>
            <a:pPr algn="l"/>
            <a:r>
              <a:rPr lang="en-US" sz="6000" dirty="0">
                <a:solidFill>
                  <a:schemeClr val="bg1"/>
                </a:solidFill>
                <a:latin typeface="Grandview" panose="020B0502040204020203" pitchFamily="34" charset="0"/>
              </a:rPr>
              <a:t>Thank You</a:t>
            </a:r>
          </a:p>
        </p:txBody>
      </p:sp>
    </p:spTree>
    <p:extLst>
      <p:ext uri="{BB962C8B-B14F-4D97-AF65-F5344CB8AC3E}">
        <p14:creationId xmlns:p14="http://schemas.microsoft.com/office/powerpoint/2010/main" val="2646953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anufacturing">
    <p:spTree>
      <p:nvGrpSpPr>
        <p:cNvPr id="1" name=""/>
        <p:cNvGrpSpPr/>
        <p:nvPr/>
      </p:nvGrpSpPr>
      <p:grpSpPr>
        <a:xfrm>
          <a:off x="0" y="0"/>
          <a:ext cx="0" cy="0"/>
          <a:chOff x="0" y="0"/>
          <a:chExt cx="0" cy="0"/>
        </a:xfrm>
      </p:grpSpPr>
      <p:pic>
        <p:nvPicPr>
          <p:cNvPr id="16" name="Picture Placeholder 7">
            <a:extLst>
              <a:ext uri="{FF2B5EF4-FFF2-40B4-BE49-F238E27FC236}">
                <a16:creationId xmlns:a16="http://schemas.microsoft.com/office/drawing/2014/main" id="{7196CC4B-5584-1947-6AAA-8620EEBB3104}"/>
              </a:ext>
            </a:extLst>
          </p:cNvPr>
          <p:cNvPicPr>
            <a:picLocks noChangeAspect="1"/>
          </p:cNvPicPr>
          <p:nvPr userDrawn="1"/>
        </p:nvPicPr>
        <p:blipFill rotWithShape="1">
          <a:blip r:embed="rId2"/>
          <a:srcRect l="63" t="12179" r="20820" b="8579"/>
          <a:stretch/>
        </p:blipFill>
        <p:spPr>
          <a:xfrm>
            <a:off x="0" y="-4763"/>
            <a:ext cx="12191999" cy="6862763"/>
          </a:xfrm>
          <a:prstGeom prst="rect">
            <a:avLst/>
          </a:prstGeom>
        </p:spPr>
      </p:pic>
      <p:sp>
        <p:nvSpPr>
          <p:cNvPr id="22" name="Freeform 21">
            <a:extLst>
              <a:ext uri="{FF2B5EF4-FFF2-40B4-BE49-F238E27FC236}">
                <a16:creationId xmlns:a16="http://schemas.microsoft.com/office/drawing/2014/main" id="{9E4B698B-4CA2-2EE1-E480-44E5851994CD}"/>
              </a:ext>
            </a:extLst>
          </p:cNvPr>
          <p:cNvSpPr/>
          <p:nvPr userDrawn="1"/>
        </p:nvSpPr>
        <p:spPr>
          <a:xfrm flipH="1">
            <a:off x="-8738" y="-4151"/>
            <a:ext cx="6304158" cy="6862150"/>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25" name="Text Placeholder 14">
            <a:extLst>
              <a:ext uri="{FF2B5EF4-FFF2-40B4-BE49-F238E27FC236}">
                <a16:creationId xmlns:a16="http://schemas.microsoft.com/office/drawing/2014/main" id="{CB410C62-A338-8DFD-B53F-6D51093B070E}"/>
              </a:ext>
            </a:extLst>
          </p:cNvPr>
          <p:cNvSpPr>
            <a:spLocks noGrp="1"/>
          </p:cNvSpPr>
          <p:nvPr>
            <p:ph type="body" sz="quarter" idx="16" hasCustomPrompt="1"/>
          </p:nvPr>
        </p:nvSpPr>
        <p:spPr>
          <a:xfrm>
            <a:off x="569390" y="4367032"/>
            <a:ext cx="4516745" cy="487258"/>
          </a:xfrm>
        </p:spPr>
        <p:txBody>
          <a:bodyPr anchor="b">
            <a:normAutofit/>
          </a:bodyPr>
          <a:lstStyle>
            <a:lvl1pPr marL="0" indent="0" algn="l">
              <a:lnSpc>
                <a:spcPct val="100000"/>
              </a:lnSpc>
              <a:spcBef>
                <a:spcPts val="0"/>
              </a:spcBef>
              <a:spcAft>
                <a:spcPts val="200"/>
              </a:spcAft>
              <a:buFontTx/>
              <a:buNone/>
              <a:defRPr sz="1100" cap="none" spc="50" baseline="0">
                <a:solidFill>
                  <a:schemeClr val="accent1">
                    <a:lumMod val="75000"/>
                  </a:schemeClr>
                </a:solidFill>
              </a:defRPr>
            </a:lvl1pPr>
            <a:lvl2pPr marL="457200" indent="0">
              <a:buFontTx/>
              <a:buNone/>
              <a:defRPr sz="1400">
                <a:solidFill>
                  <a:schemeClr val="bg1"/>
                </a:solidFill>
              </a:defRPr>
            </a:lvl2pPr>
            <a:lvl3pPr marL="914400" indent="0">
              <a:buFontTx/>
              <a:buNone/>
              <a:defRPr sz="1400">
                <a:solidFill>
                  <a:schemeClr val="bg1"/>
                </a:solidFill>
              </a:defRPr>
            </a:lvl3pPr>
            <a:lvl4pPr marL="1371600" indent="0">
              <a:buFontTx/>
              <a:buNone/>
              <a:defRPr sz="1400">
                <a:solidFill>
                  <a:schemeClr val="bg1"/>
                </a:solidFill>
              </a:defRPr>
            </a:lvl4pPr>
            <a:lvl5pPr marL="1828800" indent="0">
              <a:buFontTx/>
              <a:buNone/>
              <a:defRPr sz="1400">
                <a:solidFill>
                  <a:schemeClr val="bg1"/>
                </a:solidFill>
              </a:defRPr>
            </a:lvl5pPr>
          </a:lstStyle>
          <a:p>
            <a:pPr lvl="0"/>
            <a:r>
              <a:rPr lang="en-US" dirty="0" err="1"/>
              <a:t>Firstname</a:t>
            </a:r>
            <a:r>
              <a:rPr lang="en-US" dirty="0"/>
              <a:t> </a:t>
            </a:r>
            <a:r>
              <a:rPr lang="en-US" dirty="0" err="1"/>
              <a:t>Lastname</a:t>
            </a:r>
            <a:r>
              <a:rPr lang="en-US" dirty="0"/>
              <a:t>  |  Date  |  </a:t>
            </a:r>
            <a:r>
              <a:rPr lang="en-US" dirty="0" err="1"/>
              <a:t>first_last@jabil.com</a:t>
            </a:r>
            <a:endParaRPr lang="en-US" dirty="0"/>
          </a:p>
        </p:txBody>
      </p:sp>
      <p:pic>
        <p:nvPicPr>
          <p:cNvPr id="26" name="Picture 25">
            <a:extLst>
              <a:ext uri="{FF2B5EF4-FFF2-40B4-BE49-F238E27FC236}">
                <a16:creationId xmlns:a16="http://schemas.microsoft.com/office/drawing/2014/main" id="{8253E140-0E8D-BE1B-1550-CD7FC4B83398}"/>
              </a:ext>
            </a:extLst>
          </p:cNvPr>
          <p:cNvPicPr>
            <a:picLocks noChangeAspect="1"/>
          </p:cNvPicPr>
          <p:nvPr userDrawn="1"/>
        </p:nvPicPr>
        <p:blipFill>
          <a:blip r:embed="rId3"/>
          <a:stretch>
            <a:fillRect/>
          </a:stretch>
        </p:blipFill>
        <p:spPr>
          <a:xfrm>
            <a:off x="679940" y="5821559"/>
            <a:ext cx="2355702" cy="412925"/>
          </a:xfrm>
          <a:prstGeom prst="rect">
            <a:avLst/>
          </a:prstGeom>
        </p:spPr>
      </p:pic>
      <p:sp>
        <p:nvSpPr>
          <p:cNvPr id="27" name="Text Placeholder 3">
            <a:extLst>
              <a:ext uri="{FF2B5EF4-FFF2-40B4-BE49-F238E27FC236}">
                <a16:creationId xmlns:a16="http://schemas.microsoft.com/office/drawing/2014/main" id="{E9A153B6-F49A-137A-3C9F-BD2A0290CD7C}"/>
              </a:ext>
            </a:extLst>
          </p:cNvPr>
          <p:cNvSpPr>
            <a:spLocks noGrp="1"/>
          </p:cNvSpPr>
          <p:nvPr>
            <p:ph type="body" sz="quarter" idx="17" hasCustomPrompt="1"/>
          </p:nvPr>
        </p:nvSpPr>
        <p:spPr>
          <a:xfrm>
            <a:off x="569390" y="333273"/>
            <a:ext cx="4754259" cy="431035"/>
          </a:xfrm>
        </p:spPr>
        <p:txBody>
          <a:bodyPr lIns="0" tIns="0" rIns="0" bIns="0">
            <a:normAutofit/>
          </a:bodyPr>
          <a:lstStyle>
            <a:lvl1pPr marL="0" indent="0" algn="r">
              <a:spcBef>
                <a:spcPts val="0"/>
              </a:spcBef>
              <a:buNone/>
              <a:defRPr sz="1400" cap="all" spc="80" baseline="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division, sector or Functional Area</a:t>
            </a:r>
          </a:p>
        </p:txBody>
      </p:sp>
      <p:cxnSp>
        <p:nvCxnSpPr>
          <p:cNvPr id="28" name="Straight Connector 27">
            <a:extLst>
              <a:ext uri="{FF2B5EF4-FFF2-40B4-BE49-F238E27FC236}">
                <a16:creationId xmlns:a16="http://schemas.microsoft.com/office/drawing/2014/main" id="{19079E0F-1F42-E70C-9470-BE87E60F22F1}"/>
              </a:ext>
            </a:extLst>
          </p:cNvPr>
          <p:cNvCxnSpPr>
            <a:cxnSpLocks/>
          </p:cNvCxnSpPr>
          <p:nvPr userDrawn="1"/>
        </p:nvCxnSpPr>
        <p:spPr>
          <a:xfrm>
            <a:off x="679940" y="3158314"/>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9" name="Freeform 28">
            <a:extLst>
              <a:ext uri="{FF2B5EF4-FFF2-40B4-BE49-F238E27FC236}">
                <a16:creationId xmlns:a16="http://schemas.microsoft.com/office/drawing/2014/main" id="{56043070-DAFB-29B2-8D13-21315CFC7590}"/>
              </a:ext>
            </a:extLst>
          </p:cNvPr>
          <p:cNvSpPr/>
          <p:nvPr userDrawn="1"/>
        </p:nvSpPr>
        <p:spPr>
          <a:xfrm flipH="1">
            <a:off x="-8737" y="-4763"/>
            <a:ext cx="242430" cy="5527061"/>
          </a:xfrm>
          <a:custGeom>
            <a:avLst/>
            <a:gdLst>
              <a:gd name="connsiteX0" fmla="*/ 0 w 242430"/>
              <a:gd name="connsiteY0" fmla="*/ 0 h 5527061"/>
              <a:gd name="connsiteX1" fmla="*/ 242430 w 242430"/>
              <a:gd name="connsiteY1" fmla="*/ 0 h 5527061"/>
              <a:gd name="connsiteX2" fmla="*/ 242430 w 242430"/>
              <a:gd name="connsiteY2" fmla="*/ 5527061 h 5527061"/>
              <a:gd name="connsiteX3" fmla="*/ 1 w 242430"/>
              <a:gd name="connsiteY3" fmla="*/ 5388401 h 5527061"/>
              <a:gd name="connsiteX4" fmla="*/ 0 w 242430"/>
              <a:gd name="connsiteY4" fmla="*/ 5388400 h 5527061"/>
              <a:gd name="connsiteX5" fmla="*/ 1 w 242430"/>
              <a:gd name="connsiteY5" fmla="*/ 5388400 h 552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430" h="5527061">
                <a:moveTo>
                  <a:pt x="0" y="0"/>
                </a:moveTo>
                <a:lnTo>
                  <a:pt x="242430" y="0"/>
                </a:lnTo>
                <a:lnTo>
                  <a:pt x="242430" y="5527061"/>
                </a:lnTo>
                <a:lnTo>
                  <a:pt x="1" y="5388401"/>
                </a:lnTo>
                <a:lnTo>
                  <a:pt x="0" y="5388400"/>
                </a:lnTo>
                <a:lnTo>
                  <a:pt x="1" y="538840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30" name="Freeform 29">
            <a:extLst>
              <a:ext uri="{FF2B5EF4-FFF2-40B4-BE49-F238E27FC236}">
                <a16:creationId xmlns:a16="http://schemas.microsoft.com/office/drawing/2014/main" id="{A8ABECF0-8ECE-0914-F014-8631889C8D7C}"/>
              </a:ext>
            </a:extLst>
          </p:cNvPr>
          <p:cNvSpPr/>
          <p:nvPr userDrawn="1"/>
        </p:nvSpPr>
        <p:spPr>
          <a:xfrm rot="10800000" flipH="1">
            <a:off x="5801972" y="106326"/>
            <a:ext cx="493448" cy="6751674"/>
          </a:xfrm>
          <a:custGeom>
            <a:avLst/>
            <a:gdLst>
              <a:gd name="connsiteX0" fmla="*/ 493448 w 493448"/>
              <a:gd name="connsiteY0" fmla="*/ 6751674 h 6751674"/>
              <a:gd name="connsiteX1" fmla="*/ 493448 w 493448"/>
              <a:gd name="connsiteY1" fmla="*/ 0 h 6751674"/>
              <a:gd name="connsiteX2" fmla="*/ 1 w 493448"/>
              <a:gd name="connsiteY2" fmla="*/ 0 h 6751674"/>
              <a:gd name="connsiteX3" fmla="*/ 2 w 493448"/>
              <a:gd name="connsiteY3" fmla="*/ 6469440 h 6751674"/>
              <a:gd name="connsiteX4" fmla="*/ 0 w 493448"/>
              <a:gd name="connsiteY4" fmla="*/ 6469440 h 6751674"/>
              <a:gd name="connsiteX5" fmla="*/ 2 w 493448"/>
              <a:gd name="connsiteY5" fmla="*/ 6469442 h 675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448" h="6751674">
                <a:moveTo>
                  <a:pt x="493448" y="6751674"/>
                </a:moveTo>
                <a:lnTo>
                  <a:pt x="493448" y="0"/>
                </a:lnTo>
                <a:lnTo>
                  <a:pt x="1" y="0"/>
                </a:lnTo>
                <a:lnTo>
                  <a:pt x="2" y="6469440"/>
                </a:lnTo>
                <a:lnTo>
                  <a:pt x="0" y="6469440"/>
                </a:lnTo>
                <a:lnTo>
                  <a:pt x="2" y="646944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31" name="Freeform 30">
            <a:extLst>
              <a:ext uri="{FF2B5EF4-FFF2-40B4-BE49-F238E27FC236}">
                <a16:creationId xmlns:a16="http://schemas.microsoft.com/office/drawing/2014/main" id="{067EEF73-EEDA-8278-FCF9-78AE5DF85A6A}"/>
              </a:ext>
            </a:extLst>
          </p:cNvPr>
          <p:cNvSpPr/>
          <p:nvPr userDrawn="1"/>
        </p:nvSpPr>
        <p:spPr>
          <a:xfrm rot="10800000" flipH="1">
            <a:off x="5555880" y="1328845"/>
            <a:ext cx="246091" cy="5529155"/>
          </a:xfrm>
          <a:custGeom>
            <a:avLst/>
            <a:gdLst>
              <a:gd name="connsiteX0" fmla="*/ 246091 w 246091"/>
              <a:gd name="connsiteY0" fmla="*/ 5529155 h 5529155"/>
              <a:gd name="connsiteX1" fmla="*/ 1 w 246091"/>
              <a:gd name="connsiteY1" fmla="*/ 5388401 h 5529155"/>
              <a:gd name="connsiteX2" fmla="*/ 0 w 246091"/>
              <a:gd name="connsiteY2" fmla="*/ 5388400 h 5529155"/>
              <a:gd name="connsiteX3" fmla="*/ 1 w 246091"/>
              <a:gd name="connsiteY3" fmla="*/ 5388400 h 5529155"/>
              <a:gd name="connsiteX4" fmla="*/ 0 w 246091"/>
              <a:gd name="connsiteY4" fmla="*/ 0 h 5529155"/>
              <a:gd name="connsiteX5" fmla="*/ 246091 w 246091"/>
              <a:gd name="connsiteY5" fmla="*/ 0 h 552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091" h="5529155">
                <a:moveTo>
                  <a:pt x="246091" y="5529155"/>
                </a:moveTo>
                <a:lnTo>
                  <a:pt x="1" y="5388401"/>
                </a:lnTo>
                <a:lnTo>
                  <a:pt x="0" y="5388400"/>
                </a:lnTo>
                <a:lnTo>
                  <a:pt x="1" y="5388400"/>
                </a:lnTo>
                <a:lnTo>
                  <a:pt x="0" y="0"/>
                </a:lnTo>
                <a:lnTo>
                  <a:pt x="24609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4" name="Title 1">
            <a:extLst>
              <a:ext uri="{FF2B5EF4-FFF2-40B4-BE49-F238E27FC236}">
                <a16:creationId xmlns:a16="http://schemas.microsoft.com/office/drawing/2014/main" id="{7F9F1E14-BF01-89AD-C46D-1B753E533D64}"/>
              </a:ext>
            </a:extLst>
          </p:cNvPr>
          <p:cNvSpPr>
            <a:spLocks noGrp="1"/>
          </p:cNvSpPr>
          <p:nvPr>
            <p:ph type="ctrTitle" hasCustomPrompt="1"/>
          </p:nvPr>
        </p:nvSpPr>
        <p:spPr>
          <a:xfrm>
            <a:off x="569389" y="829978"/>
            <a:ext cx="4516745" cy="2184901"/>
          </a:xfrm>
        </p:spPr>
        <p:txBody>
          <a:bodyPr anchor="b">
            <a:noAutofit/>
          </a:bodyPr>
          <a:lstStyle>
            <a:lvl1pPr algn="l">
              <a:defRPr sz="3600" b="0" i="0" cap="none" spc="50" baseline="0">
                <a:solidFill>
                  <a:schemeClr val="bg1"/>
                </a:solidFill>
              </a:defRPr>
            </a:lvl1pPr>
          </a:lstStyle>
          <a:p>
            <a:r>
              <a:rPr lang="en-US" dirty="0"/>
              <a:t>Click to Add </a:t>
            </a:r>
            <a:br>
              <a:rPr lang="en-US" dirty="0"/>
            </a:br>
            <a:r>
              <a:rPr lang="en-US" dirty="0"/>
              <a:t>Cover Title</a:t>
            </a:r>
          </a:p>
        </p:txBody>
      </p:sp>
      <p:sp>
        <p:nvSpPr>
          <p:cNvPr id="5" name="Subtitle 2">
            <a:extLst>
              <a:ext uri="{FF2B5EF4-FFF2-40B4-BE49-F238E27FC236}">
                <a16:creationId xmlns:a16="http://schemas.microsoft.com/office/drawing/2014/main" id="{60CB5FDD-B3AF-1E66-156F-04B76BA715C8}"/>
              </a:ext>
            </a:extLst>
          </p:cNvPr>
          <p:cNvSpPr>
            <a:spLocks noGrp="1"/>
          </p:cNvSpPr>
          <p:nvPr>
            <p:ph type="subTitle" idx="1" hasCustomPrompt="1"/>
          </p:nvPr>
        </p:nvSpPr>
        <p:spPr>
          <a:xfrm>
            <a:off x="569389" y="3301749"/>
            <a:ext cx="4516745" cy="1034517"/>
          </a:xfrm>
        </p:spPr>
        <p:txBody>
          <a:bodyPr>
            <a:noAutofit/>
          </a:bodyPr>
          <a:lstStyle>
            <a:lvl1pPr marL="0" indent="0" algn="l">
              <a:lnSpc>
                <a:spcPct val="100000"/>
              </a:lnSpc>
              <a:spcBef>
                <a:spcPts val="0"/>
              </a:spcBef>
              <a:buNone/>
              <a:defRPr sz="1800" b="0" cap="none"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694363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Employee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BD7449-9CAA-DBC1-B78B-03CA985FA0BA}"/>
              </a:ext>
            </a:extLst>
          </p:cNvPr>
          <p:cNvPicPr>
            <a:picLocks noChangeAspect="1"/>
          </p:cNvPicPr>
          <p:nvPr userDrawn="1"/>
        </p:nvPicPr>
        <p:blipFill rotWithShape="1">
          <a:blip r:embed="rId2"/>
          <a:srcRect l="17831" t="4501" r="-13330" b="14841"/>
          <a:stretch/>
        </p:blipFill>
        <p:spPr>
          <a:xfrm>
            <a:off x="0" y="0"/>
            <a:ext cx="12192000" cy="6858000"/>
          </a:xfrm>
          <a:prstGeom prst="rect">
            <a:avLst/>
          </a:prstGeom>
        </p:spPr>
      </p:pic>
      <p:sp>
        <p:nvSpPr>
          <p:cNvPr id="5" name="Freeform 4">
            <a:extLst>
              <a:ext uri="{FF2B5EF4-FFF2-40B4-BE49-F238E27FC236}">
                <a16:creationId xmlns:a16="http://schemas.microsoft.com/office/drawing/2014/main" id="{E3A506FD-BEFF-0FEC-A0F1-C598DA811DF2}"/>
              </a:ext>
            </a:extLst>
          </p:cNvPr>
          <p:cNvSpPr/>
          <p:nvPr userDrawn="1"/>
        </p:nvSpPr>
        <p:spPr>
          <a:xfrm flipH="1">
            <a:off x="5897316" y="-4151"/>
            <a:ext cx="6304158" cy="6862150"/>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7" name="Title 1">
            <a:extLst>
              <a:ext uri="{FF2B5EF4-FFF2-40B4-BE49-F238E27FC236}">
                <a16:creationId xmlns:a16="http://schemas.microsoft.com/office/drawing/2014/main" id="{378215DD-5DF8-1C97-455B-036C13DD493D}"/>
              </a:ext>
            </a:extLst>
          </p:cNvPr>
          <p:cNvSpPr>
            <a:spLocks noGrp="1"/>
          </p:cNvSpPr>
          <p:nvPr>
            <p:ph type="ctrTitle" hasCustomPrompt="1"/>
          </p:nvPr>
        </p:nvSpPr>
        <p:spPr>
          <a:xfrm>
            <a:off x="6475444" y="829978"/>
            <a:ext cx="4516745" cy="2184901"/>
          </a:xfrm>
        </p:spPr>
        <p:txBody>
          <a:bodyPr anchor="b">
            <a:noAutofit/>
          </a:bodyPr>
          <a:lstStyle>
            <a:lvl1pPr algn="l">
              <a:defRPr sz="3600" b="0" i="0" cap="none" spc="50" baseline="0">
                <a:solidFill>
                  <a:schemeClr val="bg1"/>
                </a:solidFill>
              </a:defRPr>
            </a:lvl1pPr>
          </a:lstStyle>
          <a:p>
            <a:r>
              <a:rPr lang="en-US" dirty="0"/>
              <a:t>Click to Add </a:t>
            </a:r>
            <a:br>
              <a:rPr lang="en-US" dirty="0"/>
            </a:br>
            <a:r>
              <a:rPr lang="en-US" dirty="0"/>
              <a:t>Cover Title</a:t>
            </a:r>
          </a:p>
        </p:txBody>
      </p:sp>
      <p:sp>
        <p:nvSpPr>
          <p:cNvPr id="9" name="Subtitle 2">
            <a:extLst>
              <a:ext uri="{FF2B5EF4-FFF2-40B4-BE49-F238E27FC236}">
                <a16:creationId xmlns:a16="http://schemas.microsoft.com/office/drawing/2014/main" id="{01D92DD1-6E1A-1ED4-3C72-F3A6325607C6}"/>
              </a:ext>
            </a:extLst>
          </p:cNvPr>
          <p:cNvSpPr>
            <a:spLocks noGrp="1"/>
          </p:cNvSpPr>
          <p:nvPr>
            <p:ph type="subTitle" idx="1" hasCustomPrompt="1"/>
          </p:nvPr>
        </p:nvSpPr>
        <p:spPr>
          <a:xfrm>
            <a:off x="6475444" y="3301749"/>
            <a:ext cx="4516745" cy="1034517"/>
          </a:xfrm>
        </p:spPr>
        <p:txBody>
          <a:bodyPr>
            <a:noAutofit/>
          </a:bodyPr>
          <a:lstStyle>
            <a:lvl1pPr marL="0" indent="0" algn="l">
              <a:lnSpc>
                <a:spcPct val="100000"/>
              </a:lnSpc>
              <a:spcBef>
                <a:spcPts val="0"/>
              </a:spcBef>
              <a:buNone/>
              <a:defRPr sz="1800" b="0" cap="none"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1" name="Text Placeholder 14">
            <a:extLst>
              <a:ext uri="{FF2B5EF4-FFF2-40B4-BE49-F238E27FC236}">
                <a16:creationId xmlns:a16="http://schemas.microsoft.com/office/drawing/2014/main" id="{A14C0E84-04AC-FC10-88A7-2FE65153A053}"/>
              </a:ext>
            </a:extLst>
          </p:cNvPr>
          <p:cNvSpPr>
            <a:spLocks noGrp="1"/>
          </p:cNvSpPr>
          <p:nvPr>
            <p:ph type="body" sz="quarter" idx="10" hasCustomPrompt="1"/>
          </p:nvPr>
        </p:nvSpPr>
        <p:spPr>
          <a:xfrm>
            <a:off x="6475444" y="4367032"/>
            <a:ext cx="4516745" cy="487258"/>
          </a:xfrm>
        </p:spPr>
        <p:txBody>
          <a:bodyPr anchor="b">
            <a:normAutofit/>
          </a:bodyPr>
          <a:lstStyle>
            <a:lvl1pPr marL="0" indent="0" algn="l">
              <a:lnSpc>
                <a:spcPct val="100000"/>
              </a:lnSpc>
              <a:spcBef>
                <a:spcPts val="0"/>
              </a:spcBef>
              <a:spcAft>
                <a:spcPts val="200"/>
              </a:spcAft>
              <a:buFontTx/>
              <a:buNone/>
              <a:defRPr sz="1100" cap="none" spc="50" baseline="0">
                <a:solidFill>
                  <a:schemeClr val="accent1">
                    <a:lumMod val="75000"/>
                  </a:schemeClr>
                </a:solidFill>
              </a:defRPr>
            </a:lvl1pPr>
            <a:lvl2pPr marL="457200" indent="0">
              <a:buFontTx/>
              <a:buNone/>
              <a:defRPr sz="1400">
                <a:solidFill>
                  <a:schemeClr val="bg1"/>
                </a:solidFill>
              </a:defRPr>
            </a:lvl2pPr>
            <a:lvl3pPr marL="914400" indent="0">
              <a:buFontTx/>
              <a:buNone/>
              <a:defRPr sz="1400">
                <a:solidFill>
                  <a:schemeClr val="bg1"/>
                </a:solidFill>
              </a:defRPr>
            </a:lvl3pPr>
            <a:lvl4pPr marL="1371600" indent="0">
              <a:buFontTx/>
              <a:buNone/>
              <a:defRPr sz="1400">
                <a:solidFill>
                  <a:schemeClr val="bg1"/>
                </a:solidFill>
              </a:defRPr>
            </a:lvl4pPr>
            <a:lvl5pPr marL="1828800" indent="0">
              <a:buFontTx/>
              <a:buNone/>
              <a:defRPr sz="1400">
                <a:solidFill>
                  <a:schemeClr val="bg1"/>
                </a:solidFill>
              </a:defRPr>
            </a:lvl5pPr>
          </a:lstStyle>
          <a:p>
            <a:pPr lvl="0"/>
            <a:r>
              <a:rPr lang="en-US" dirty="0" err="1"/>
              <a:t>Firstname</a:t>
            </a:r>
            <a:r>
              <a:rPr lang="en-US" dirty="0"/>
              <a:t> </a:t>
            </a:r>
            <a:r>
              <a:rPr lang="en-US" dirty="0" err="1"/>
              <a:t>Lastname</a:t>
            </a:r>
            <a:r>
              <a:rPr lang="en-US" dirty="0"/>
              <a:t>  |  Date  |  </a:t>
            </a:r>
            <a:r>
              <a:rPr lang="en-US" dirty="0" err="1"/>
              <a:t>first_last@jabil.com</a:t>
            </a:r>
            <a:endParaRPr lang="en-US" dirty="0"/>
          </a:p>
        </p:txBody>
      </p:sp>
      <p:pic>
        <p:nvPicPr>
          <p:cNvPr id="14" name="Picture 13">
            <a:extLst>
              <a:ext uri="{FF2B5EF4-FFF2-40B4-BE49-F238E27FC236}">
                <a16:creationId xmlns:a16="http://schemas.microsoft.com/office/drawing/2014/main" id="{4C7255EE-6FB0-048A-3CA3-4E952428CF5B}"/>
              </a:ext>
            </a:extLst>
          </p:cNvPr>
          <p:cNvPicPr>
            <a:picLocks noChangeAspect="1"/>
          </p:cNvPicPr>
          <p:nvPr userDrawn="1"/>
        </p:nvPicPr>
        <p:blipFill>
          <a:blip r:embed="rId3"/>
          <a:stretch>
            <a:fillRect/>
          </a:stretch>
        </p:blipFill>
        <p:spPr>
          <a:xfrm>
            <a:off x="6585994" y="5821559"/>
            <a:ext cx="2355702" cy="412925"/>
          </a:xfrm>
          <a:prstGeom prst="rect">
            <a:avLst/>
          </a:prstGeom>
        </p:spPr>
      </p:pic>
      <p:sp>
        <p:nvSpPr>
          <p:cNvPr id="15" name="Text Placeholder 3">
            <a:extLst>
              <a:ext uri="{FF2B5EF4-FFF2-40B4-BE49-F238E27FC236}">
                <a16:creationId xmlns:a16="http://schemas.microsoft.com/office/drawing/2014/main" id="{C1A88A64-28DA-CA4C-C547-FF82335BA8BC}"/>
              </a:ext>
            </a:extLst>
          </p:cNvPr>
          <p:cNvSpPr>
            <a:spLocks noGrp="1"/>
          </p:cNvSpPr>
          <p:nvPr>
            <p:ph type="body" sz="quarter" idx="13" hasCustomPrompt="1"/>
          </p:nvPr>
        </p:nvSpPr>
        <p:spPr>
          <a:xfrm>
            <a:off x="6475444" y="333273"/>
            <a:ext cx="4754259" cy="431035"/>
          </a:xfrm>
        </p:spPr>
        <p:txBody>
          <a:bodyPr lIns="0" tIns="0" rIns="0" bIns="0">
            <a:normAutofit/>
          </a:bodyPr>
          <a:lstStyle>
            <a:lvl1pPr marL="0" indent="0" algn="r">
              <a:spcBef>
                <a:spcPts val="0"/>
              </a:spcBef>
              <a:buNone/>
              <a:defRPr sz="1400" cap="all" spc="80" baseline="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division, sector or Functional Area</a:t>
            </a:r>
          </a:p>
        </p:txBody>
      </p:sp>
      <p:cxnSp>
        <p:nvCxnSpPr>
          <p:cNvPr id="16" name="Straight Connector 15">
            <a:extLst>
              <a:ext uri="{FF2B5EF4-FFF2-40B4-BE49-F238E27FC236}">
                <a16:creationId xmlns:a16="http://schemas.microsoft.com/office/drawing/2014/main" id="{9AE79893-7C6D-6A16-F98E-6401F4A077C1}"/>
              </a:ext>
            </a:extLst>
          </p:cNvPr>
          <p:cNvCxnSpPr>
            <a:cxnSpLocks/>
          </p:cNvCxnSpPr>
          <p:nvPr userDrawn="1"/>
        </p:nvCxnSpPr>
        <p:spPr>
          <a:xfrm>
            <a:off x="6585994" y="3158314"/>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7" name="Freeform 16">
            <a:extLst>
              <a:ext uri="{FF2B5EF4-FFF2-40B4-BE49-F238E27FC236}">
                <a16:creationId xmlns:a16="http://schemas.microsoft.com/office/drawing/2014/main" id="{012A748F-14FF-DAB7-7423-F96BF572C09F}"/>
              </a:ext>
            </a:extLst>
          </p:cNvPr>
          <p:cNvSpPr/>
          <p:nvPr userDrawn="1"/>
        </p:nvSpPr>
        <p:spPr>
          <a:xfrm flipH="1">
            <a:off x="5897317" y="-4763"/>
            <a:ext cx="242430" cy="5527061"/>
          </a:xfrm>
          <a:custGeom>
            <a:avLst/>
            <a:gdLst>
              <a:gd name="connsiteX0" fmla="*/ 0 w 242430"/>
              <a:gd name="connsiteY0" fmla="*/ 0 h 5527061"/>
              <a:gd name="connsiteX1" fmla="*/ 242430 w 242430"/>
              <a:gd name="connsiteY1" fmla="*/ 0 h 5527061"/>
              <a:gd name="connsiteX2" fmla="*/ 242430 w 242430"/>
              <a:gd name="connsiteY2" fmla="*/ 5527061 h 5527061"/>
              <a:gd name="connsiteX3" fmla="*/ 1 w 242430"/>
              <a:gd name="connsiteY3" fmla="*/ 5388401 h 5527061"/>
              <a:gd name="connsiteX4" fmla="*/ 0 w 242430"/>
              <a:gd name="connsiteY4" fmla="*/ 5388400 h 5527061"/>
              <a:gd name="connsiteX5" fmla="*/ 1 w 242430"/>
              <a:gd name="connsiteY5" fmla="*/ 5388400 h 552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430" h="5527061">
                <a:moveTo>
                  <a:pt x="0" y="0"/>
                </a:moveTo>
                <a:lnTo>
                  <a:pt x="242430" y="0"/>
                </a:lnTo>
                <a:lnTo>
                  <a:pt x="242430" y="5527061"/>
                </a:lnTo>
                <a:lnTo>
                  <a:pt x="1" y="5388401"/>
                </a:lnTo>
                <a:lnTo>
                  <a:pt x="0" y="5388400"/>
                </a:lnTo>
                <a:lnTo>
                  <a:pt x="1" y="538840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18" name="Freeform 17">
            <a:extLst>
              <a:ext uri="{FF2B5EF4-FFF2-40B4-BE49-F238E27FC236}">
                <a16:creationId xmlns:a16="http://schemas.microsoft.com/office/drawing/2014/main" id="{837238F5-E839-8140-6019-82E27B7F3B2D}"/>
              </a:ext>
            </a:extLst>
          </p:cNvPr>
          <p:cNvSpPr/>
          <p:nvPr userDrawn="1"/>
        </p:nvSpPr>
        <p:spPr>
          <a:xfrm rot="10800000" flipH="1">
            <a:off x="11708026" y="106326"/>
            <a:ext cx="493448" cy="6751674"/>
          </a:xfrm>
          <a:custGeom>
            <a:avLst/>
            <a:gdLst>
              <a:gd name="connsiteX0" fmla="*/ 493448 w 493448"/>
              <a:gd name="connsiteY0" fmla="*/ 6751674 h 6751674"/>
              <a:gd name="connsiteX1" fmla="*/ 493448 w 493448"/>
              <a:gd name="connsiteY1" fmla="*/ 0 h 6751674"/>
              <a:gd name="connsiteX2" fmla="*/ 1 w 493448"/>
              <a:gd name="connsiteY2" fmla="*/ 0 h 6751674"/>
              <a:gd name="connsiteX3" fmla="*/ 2 w 493448"/>
              <a:gd name="connsiteY3" fmla="*/ 6469440 h 6751674"/>
              <a:gd name="connsiteX4" fmla="*/ 0 w 493448"/>
              <a:gd name="connsiteY4" fmla="*/ 6469440 h 6751674"/>
              <a:gd name="connsiteX5" fmla="*/ 2 w 493448"/>
              <a:gd name="connsiteY5" fmla="*/ 6469442 h 675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448" h="6751674">
                <a:moveTo>
                  <a:pt x="493448" y="6751674"/>
                </a:moveTo>
                <a:lnTo>
                  <a:pt x="493448" y="0"/>
                </a:lnTo>
                <a:lnTo>
                  <a:pt x="1" y="0"/>
                </a:lnTo>
                <a:lnTo>
                  <a:pt x="2" y="6469440"/>
                </a:lnTo>
                <a:lnTo>
                  <a:pt x="0" y="6469440"/>
                </a:lnTo>
                <a:lnTo>
                  <a:pt x="2" y="646944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19" name="Freeform 18">
            <a:extLst>
              <a:ext uri="{FF2B5EF4-FFF2-40B4-BE49-F238E27FC236}">
                <a16:creationId xmlns:a16="http://schemas.microsoft.com/office/drawing/2014/main" id="{E1F3DCD7-59AE-278D-BDC5-4858AAF4D91B}"/>
              </a:ext>
            </a:extLst>
          </p:cNvPr>
          <p:cNvSpPr/>
          <p:nvPr userDrawn="1"/>
        </p:nvSpPr>
        <p:spPr>
          <a:xfrm rot="10800000" flipH="1">
            <a:off x="11461934" y="1328845"/>
            <a:ext cx="246091" cy="5529155"/>
          </a:xfrm>
          <a:custGeom>
            <a:avLst/>
            <a:gdLst>
              <a:gd name="connsiteX0" fmla="*/ 246091 w 246091"/>
              <a:gd name="connsiteY0" fmla="*/ 5529155 h 5529155"/>
              <a:gd name="connsiteX1" fmla="*/ 1 w 246091"/>
              <a:gd name="connsiteY1" fmla="*/ 5388401 h 5529155"/>
              <a:gd name="connsiteX2" fmla="*/ 0 w 246091"/>
              <a:gd name="connsiteY2" fmla="*/ 5388400 h 5529155"/>
              <a:gd name="connsiteX3" fmla="*/ 1 w 246091"/>
              <a:gd name="connsiteY3" fmla="*/ 5388400 h 5529155"/>
              <a:gd name="connsiteX4" fmla="*/ 0 w 246091"/>
              <a:gd name="connsiteY4" fmla="*/ 0 h 5529155"/>
              <a:gd name="connsiteX5" fmla="*/ 246091 w 246091"/>
              <a:gd name="connsiteY5" fmla="*/ 0 h 552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091" h="5529155">
                <a:moveTo>
                  <a:pt x="246091" y="5529155"/>
                </a:moveTo>
                <a:lnTo>
                  <a:pt x="1" y="5388401"/>
                </a:lnTo>
                <a:lnTo>
                  <a:pt x="0" y="5388400"/>
                </a:lnTo>
                <a:lnTo>
                  <a:pt x="1" y="5388400"/>
                </a:lnTo>
                <a:lnTo>
                  <a:pt x="0" y="0"/>
                </a:lnTo>
                <a:lnTo>
                  <a:pt x="24609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Tree>
    <p:extLst>
      <p:ext uri="{BB962C8B-B14F-4D97-AF65-F5344CB8AC3E}">
        <p14:creationId xmlns:p14="http://schemas.microsoft.com/office/powerpoint/2010/main" val="2876344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10">
            <a:extLst>
              <a:ext uri="{FF2B5EF4-FFF2-40B4-BE49-F238E27FC236}">
                <a16:creationId xmlns:a16="http://schemas.microsoft.com/office/drawing/2014/main" id="{F10399D6-37E3-E147-399C-6B99345982F7}"/>
              </a:ext>
            </a:extLst>
          </p:cNvPr>
          <p:cNvSpPr>
            <a:spLocks noGrp="1"/>
          </p:cNvSpPr>
          <p:nvPr>
            <p:ph type="pic" sz="quarter" idx="12" hasCustomPrompt="1"/>
          </p:nvPr>
        </p:nvSpPr>
        <p:spPr>
          <a:xfrm>
            <a:off x="0" y="0"/>
            <a:ext cx="12192000" cy="6862763"/>
          </a:xfrm>
          <a:custGeom>
            <a:avLst/>
            <a:gdLst>
              <a:gd name="connsiteX0" fmla="*/ 0 w 12192000"/>
              <a:gd name="connsiteY0" fmla="*/ 0 h 6862763"/>
              <a:gd name="connsiteX1" fmla="*/ 12192000 w 12192000"/>
              <a:gd name="connsiteY1" fmla="*/ 0 h 6862763"/>
              <a:gd name="connsiteX2" fmla="*/ 12192000 w 12192000"/>
              <a:gd name="connsiteY2" fmla="*/ 612 h 6862763"/>
              <a:gd name="connsiteX3" fmla="*/ 9592864 w 12192000"/>
              <a:gd name="connsiteY3" fmla="*/ 612 h 6862763"/>
              <a:gd name="connsiteX4" fmla="*/ 7252894 w 12192000"/>
              <a:gd name="connsiteY4" fmla="*/ 612 h 6862763"/>
              <a:gd name="connsiteX5" fmla="*/ 6246326 w 12192000"/>
              <a:gd name="connsiteY5" fmla="*/ 612 h 6862763"/>
              <a:gd name="connsiteX6" fmla="*/ 6246326 w 12192000"/>
              <a:gd name="connsiteY6" fmla="*/ 613 h 6862763"/>
              <a:gd name="connsiteX7" fmla="*/ 5913193 w 12192000"/>
              <a:gd name="connsiteY7" fmla="*/ 613 h 6862763"/>
              <a:gd name="connsiteX8" fmla="*/ 5913193 w 12192000"/>
              <a:gd name="connsiteY8" fmla="*/ 6862762 h 6862763"/>
              <a:gd name="connsiteX9" fmla="*/ 7614066 w 12192000"/>
              <a:gd name="connsiteY9" fmla="*/ 6862762 h 6862763"/>
              <a:gd name="connsiteX10" fmla="*/ 11242264 w 12192000"/>
              <a:gd name="connsiteY10" fmla="*/ 6862762 h 6862763"/>
              <a:gd name="connsiteX11" fmla="*/ 11713310 w 12192000"/>
              <a:gd name="connsiteY11" fmla="*/ 6862762 h 6862763"/>
              <a:gd name="connsiteX12" fmla="*/ 11713310 w 12192000"/>
              <a:gd name="connsiteY12" fmla="*/ 6862761 h 6862763"/>
              <a:gd name="connsiteX13" fmla="*/ 12192000 w 12192000"/>
              <a:gd name="connsiteY13" fmla="*/ 6862761 h 6862763"/>
              <a:gd name="connsiteX14" fmla="*/ 12192000 w 12192000"/>
              <a:gd name="connsiteY14" fmla="*/ 6862763 h 6862763"/>
              <a:gd name="connsiteX15" fmla="*/ 0 w 12192000"/>
              <a:gd name="connsiteY15" fmla="*/ 6862763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62763">
                <a:moveTo>
                  <a:pt x="0" y="0"/>
                </a:moveTo>
                <a:lnTo>
                  <a:pt x="12192000" y="0"/>
                </a:lnTo>
                <a:lnTo>
                  <a:pt x="12192000" y="612"/>
                </a:lnTo>
                <a:lnTo>
                  <a:pt x="9592864" y="612"/>
                </a:lnTo>
                <a:lnTo>
                  <a:pt x="7252894" y="612"/>
                </a:lnTo>
                <a:lnTo>
                  <a:pt x="6246326" y="612"/>
                </a:lnTo>
                <a:lnTo>
                  <a:pt x="6246326" y="613"/>
                </a:lnTo>
                <a:lnTo>
                  <a:pt x="5913193" y="613"/>
                </a:lnTo>
                <a:lnTo>
                  <a:pt x="5913193" y="6862762"/>
                </a:lnTo>
                <a:lnTo>
                  <a:pt x="7614066" y="6862762"/>
                </a:lnTo>
                <a:lnTo>
                  <a:pt x="11242264" y="6862762"/>
                </a:lnTo>
                <a:lnTo>
                  <a:pt x="11713310" y="6862762"/>
                </a:lnTo>
                <a:lnTo>
                  <a:pt x="11713310" y="6862761"/>
                </a:lnTo>
                <a:lnTo>
                  <a:pt x="12192000" y="6862761"/>
                </a:lnTo>
                <a:lnTo>
                  <a:pt x="12192000" y="6862763"/>
                </a:lnTo>
                <a:lnTo>
                  <a:pt x="0" y="6862763"/>
                </a:lnTo>
                <a:close/>
              </a:path>
            </a:pathLst>
          </a:custGeom>
          <a:solidFill>
            <a:schemeClr val="bg1">
              <a:lumMod val="95000"/>
            </a:schemeClr>
          </a:solidFill>
        </p:spPr>
        <p:txBody>
          <a:bodyPr wrap="square" lIns="914400"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baseline="0">
                <a:solidFill>
                  <a:schemeClr val="tx1"/>
                </a:solidFill>
              </a:defRPr>
            </a:lvl1pPr>
          </a:lstStyle>
          <a:p>
            <a:r>
              <a:rPr lang="en-US" dirty="0"/>
              <a:t>To add a cover image, drag an image </a:t>
            </a:r>
            <a:br>
              <a:rPr lang="en-US" dirty="0"/>
            </a:br>
            <a:r>
              <a:rPr lang="en-US" dirty="0"/>
              <a:t>into this box or click the image icon in </a:t>
            </a:r>
            <a:br>
              <a:rPr lang="en-US" dirty="0"/>
            </a:br>
            <a:r>
              <a:rPr lang="en-US" dirty="0"/>
              <a:t>the center of this slide.</a:t>
            </a:r>
          </a:p>
        </p:txBody>
      </p:sp>
      <p:sp>
        <p:nvSpPr>
          <p:cNvPr id="6" name="Freeform 5">
            <a:extLst>
              <a:ext uri="{FF2B5EF4-FFF2-40B4-BE49-F238E27FC236}">
                <a16:creationId xmlns:a16="http://schemas.microsoft.com/office/drawing/2014/main" id="{DCF975EB-BD4A-F75C-A24C-F7D6E2A8DA17}"/>
              </a:ext>
            </a:extLst>
          </p:cNvPr>
          <p:cNvSpPr/>
          <p:nvPr userDrawn="1"/>
        </p:nvSpPr>
        <p:spPr>
          <a:xfrm flipH="1">
            <a:off x="5897316" y="-4151"/>
            <a:ext cx="6304158" cy="6862150"/>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7" name="Title 1">
            <a:extLst>
              <a:ext uri="{FF2B5EF4-FFF2-40B4-BE49-F238E27FC236}">
                <a16:creationId xmlns:a16="http://schemas.microsoft.com/office/drawing/2014/main" id="{2D68BFAB-39DA-05CA-C486-41C76EA0B60F}"/>
              </a:ext>
            </a:extLst>
          </p:cNvPr>
          <p:cNvSpPr>
            <a:spLocks noGrp="1"/>
          </p:cNvSpPr>
          <p:nvPr>
            <p:ph type="ctrTitle" hasCustomPrompt="1"/>
          </p:nvPr>
        </p:nvSpPr>
        <p:spPr>
          <a:xfrm>
            <a:off x="6475444" y="829978"/>
            <a:ext cx="4516745" cy="2184901"/>
          </a:xfrm>
        </p:spPr>
        <p:txBody>
          <a:bodyPr anchor="b">
            <a:noAutofit/>
          </a:bodyPr>
          <a:lstStyle>
            <a:lvl1pPr algn="l">
              <a:defRPr sz="3600" b="0" i="0" cap="none" spc="50" baseline="0">
                <a:solidFill>
                  <a:schemeClr val="bg1"/>
                </a:solidFill>
              </a:defRPr>
            </a:lvl1pPr>
          </a:lstStyle>
          <a:p>
            <a:r>
              <a:rPr lang="en-US" dirty="0"/>
              <a:t>Click to Add </a:t>
            </a:r>
            <a:br>
              <a:rPr lang="en-US" dirty="0"/>
            </a:br>
            <a:r>
              <a:rPr lang="en-US" dirty="0"/>
              <a:t>Cover Title</a:t>
            </a:r>
          </a:p>
        </p:txBody>
      </p:sp>
      <p:sp>
        <p:nvSpPr>
          <p:cNvPr id="9" name="Subtitle 2">
            <a:extLst>
              <a:ext uri="{FF2B5EF4-FFF2-40B4-BE49-F238E27FC236}">
                <a16:creationId xmlns:a16="http://schemas.microsoft.com/office/drawing/2014/main" id="{008DFEEC-9880-66CE-1B84-BBD23FAFE92C}"/>
              </a:ext>
            </a:extLst>
          </p:cNvPr>
          <p:cNvSpPr>
            <a:spLocks noGrp="1"/>
          </p:cNvSpPr>
          <p:nvPr>
            <p:ph type="subTitle" idx="1" hasCustomPrompt="1"/>
          </p:nvPr>
        </p:nvSpPr>
        <p:spPr>
          <a:xfrm>
            <a:off x="6475444" y="3301749"/>
            <a:ext cx="4516745" cy="1034517"/>
          </a:xfrm>
        </p:spPr>
        <p:txBody>
          <a:bodyPr>
            <a:noAutofit/>
          </a:bodyPr>
          <a:lstStyle>
            <a:lvl1pPr marL="0" indent="0" algn="l">
              <a:lnSpc>
                <a:spcPct val="100000"/>
              </a:lnSpc>
              <a:spcBef>
                <a:spcPts val="0"/>
              </a:spcBef>
              <a:buNone/>
              <a:defRPr sz="1800" b="0" cap="none"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1" name="Text Placeholder 14">
            <a:extLst>
              <a:ext uri="{FF2B5EF4-FFF2-40B4-BE49-F238E27FC236}">
                <a16:creationId xmlns:a16="http://schemas.microsoft.com/office/drawing/2014/main" id="{E32ABD51-C9CD-C51F-AD5D-AF302C41B97D}"/>
              </a:ext>
            </a:extLst>
          </p:cNvPr>
          <p:cNvSpPr>
            <a:spLocks noGrp="1"/>
          </p:cNvSpPr>
          <p:nvPr>
            <p:ph type="body" sz="quarter" idx="10" hasCustomPrompt="1"/>
          </p:nvPr>
        </p:nvSpPr>
        <p:spPr>
          <a:xfrm>
            <a:off x="6475444" y="4367032"/>
            <a:ext cx="4516745" cy="487258"/>
          </a:xfrm>
        </p:spPr>
        <p:txBody>
          <a:bodyPr anchor="b">
            <a:normAutofit/>
          </a:bodyPr>
          <a:lstStyle>
            <a:lvl1pPr marL="0" indent="0" algn="l">
              <a:lnSpc>
                <a:spcPct val="100000"/>
              </a:lnSpc>
              <a:spcBef>
                <a:spcPts val="0"/>
              </a:spcBef>
              <a:spcAft>
                <a:spcPts val="200"/>
              </a:spcAft>
              <a:buFontTx/>
              <a:buNone/>
              <a:defRPr sz="1100" cap="none" spc="50" baseline="0">
                <a:solidFill>
                  <a:schemeClr val="accent1">
                    <a:lumMod val="75000"/>
                  </a:schemeClr>
                </a:solidFill>
              </a:defRPr>
            </a:lvl1pPr>
            <a:lvl2pPr marL="457200" indent="0">
              <a:buFontTx/>
              <a:buNone/>
              <a:defRPr sz="1400">
                <a:solidFill>
                  <a:schemeClr val="bg1"/>
                </a:solidFill>
              </a:defRPr>
            </a:lvl2pPr>
            <a:lvl3pPr marL="914400" indent="0">
              <a:buFontTx/>
              <a:buNone/>
              <a:defRPr sz="1400">
                <a:solidFill>
                  <a:schemeClr val="bg1"/>
                </a:solidFill>
              </a:defRPr>
            </a:lvl3pPr>
            <a:lvl4pPr marL="1371600" indent="0">
              <a:buFontTx/>
              <a:buNone/>
              <a:defRPr sz="1400">
                <a:solidFill>
                  <a:schemeClr val="bg1"/>
                </a:solidFill>
              </a:defRPr>
            </a:lvl4pPr>
            <a:lvl5pPr marL="1828800" indent="0">
              <a:buFontTx/>
              <a:buNone/>
              <a:defRPr sz="1400">
                <a:solidFill>
                  <a:schemeClr val="bg1"/>
                </a:solidFill>
              </a:defRPr>
            </a:lvl5pPr>
          </a:lstStyle>
          <a:p>
            <a:pPr lvl="0"/>
            <a:r>
              <a:rPr lang="en-US" dirty="0" err="1"/>
              <a:t>Firstname</a:t>
            </a:r>
            <a:r>
              <a:rPr lang="en-US" dirty="0"/>
              <a:t> </a:t>
            </a:r>
            <a:r>
              <a:rPr lang="en-US" dirty="0" err="1"/>
              <a:t>Lastname</a:t>
            </a:r>
            <a:r>
              <a:rPr lang="en-US" dirty="0"/>
              <a:t>  |  Date  |  </a:t>
            </a:r>
            <a:r>
              <a:rPr lang="en-US" dirty="0" err="1"/>
              <a:t>first_last@jabil.com</a:t>
            </a:r>
            <a:endParaRPr lang="en-US" dirty="0"/>
          </a:p>
        </p:txBody>
      </p:sp>
      <p:pic>
        <p:nvPicPr>
          <p:cNvPr id="14" name="Picture 13">
            <a:extLst>
              <a:ext uri="{FF2B5EF4-FFF2-40B4-BE49-F238E27FC236}">
                <a16:creationId xmlns:a16="http://schemas.microsoft.com/office/drawing/2014/main" id="{BB57A06E-46D0-842B-E393-8F1B8947A90F}"/>
              </a:ext>
            </a:extLst>
          </p:cNvPr>
          <p:cNvPicPr>
            <a:picLocks noChangeAspect="1"/>
          </p:cNvPicPr>
          <p:nvPr userDrawn="1"/>
        </p:nvPicPr>
        <p:blipFill>
          <a:blip r:embed="rId2"/>
          <a:stretch>
            <a:fillRect/>
          </a:stretch>
        </p:blipFill>
        <p:spPr>
          <a:xfrm>
            <a:off x="6585994" y="5821559"/>
            <a:ext cx="2355702" cy="412925"/>
          </a:xfrm>
          <a:prstGeom prst="rect">
            <a:avLst/>
          </a:prstGeom>
        </p:spPr>
      </p:pic>
      <p:sp>
        <p:nvSpPr>
          <p:cNvPr id="15" name="Text Placeholder 3">
            <a:extLst>
              <a:ext uri="{FF2B5EF4-FFF2-40B4-BE49-F238E27FC236}">
                <a16:creationId xmlns:a16="http://schemas.microsoft.com/office/drawing/2014/main" id="{684B2B81-ADEB-27E2-1189-87D430AAF945}"/>
              </a:ext>
            </a:extLst>
          </p:cNvPr>
          <p:cNvSpPr>
            <a:spLocks noGrp="1"/>
          </p:cNvSpPr>
          <p:nvPr>
            <p:ph type="body" sz="quarter" idx="13" hasCustomPrompt="1"/>
          </p:nvPr>
        </p:nvSpPr>
        <p:spPr>
          <a:xfrm>
            <a:off x="6475444" y="333273"/>
            <a:ext cx="4754259" cy="431035"/>
          </a:xfrm>
        </p:spPr>
        <p:txBody>
          <a:bodyPr lIns="0" tIns="0" rIns="0" bIns="0">
            <a:normAutofit/>
          </a:bodyPr>
          <a:lstStyle>
            <a:lvl1pPr marL="0" indent="0" algn="r">
              <a:spcBef>
                <a:spcPts val="0"/>
              </a:spcBef>
              <a:buNone/>
              <a:defRPr sz="1400" cap="all" spc="80" baseline="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division, sector or Functional Area</a:t>
            </a:r>
          </a:p>
        </p:txBody>
      </p:sp>
      <p:cxnSp>
        <p:nvCxnSpPr>
          <p:cNvPr id="16" name="Straight Connector 15">
            <a:extLst>
              <a:ext uri="{FF2B5EF4-FFF2-40B4-BE49-F238E27FC236}">
                <a16:creationId xmlns:a16="http://schemas.microsoft.com/office/drawing/2014/main" id="{7BDA61AE-E9CD-2F41-509C-B583602F7FCF}"/>
              </a:ext>
            </a:extLst>
          </p:cNvPr>
          <p:cNvCxnSpPr>
            <a:cxnSpLocks/>
          </p:cNvCxnSpPr>
          <p:nvPr userDrawn="1"/>
        </p:nvCxnSpPr>
        <p:spPr>
          <a:xfrm>
            <a:off x="6585994" y="3158314"/>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7" name="Freeform 16">
            <a:extLst>
              <a:ext uri="{FF2B5EF4-FFF2-40B4-BE49-F238E27FC236}">
                <a16:creationId xmlns:a16="http://schemas.microsoft.com/office/drawing/2014/main" id="{7E632E60-C878-C84E-B307-3873AF24175D}"/>
              </a:ext>
            </a:extLst>
          </p:cNvPr>
          <p:cNvSpPr/>
          <p:nvPr userDrawn="1"/>
        </p:nvSpPr>
        <p:spPr>
          <a:xfrm flipH="1">
            <a:off x="5897317" y="-4763"/>
            <a:ext cx="242430" cy="5527061"/>
          </a:xfrm>
          <a:custGeom>
            <a:avLst/>
            <a:gdLst>
              <a:gd name="connsiteX0" fmla="*/ 0 w 242430"/>
              <a:gd name="connsiteY0" fmla="*/ 0 h 5527061"/>
              <a:gd name="connsiteX1" fmla="*/ 242430 w 242430"/>
              <a:gd name="connsiteY1" fmla="*/ 0 h 5527061"/>
              <a:gd name="connsiteX2" fmla="*/ 242430 w 242430"/>
              <a:gd name="connsiteY2" fmla="*/ 5527061 h 5527061"/>
              <a:gd name="connsiteX3" fmla="*/ 1 w 242430"/>
              <a:gd name="connsiteY3" fmla="*/ 5388401 h 5527061"/>
              <a:gd name="connsiteX4" fmla="*/ 0 w 242430"/>
              <a:gd name="connsiteY4" fmla="*/ 5388400 h 5527061"/>
              <a:gd name="connsiteX5" fmla="*/ 1 w 242430"/>
              <a:gd name="connsiteY5" fmla="*/ 5388400 h 552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430" h="5527061">
                <a:moveTo>
                  <a:pt x="0" y="0"/>
                </a:moveTo>
                <a:lnTo>
                  <a:pt x="242430" y="0"/>
                </a:lnTo>
                <a:lnTo>
                  <a:pt x="242430" y="5527061"/>
                </a:lnTo>
                <a:lnTo>
                  <a:pt x="1" y="5388401"/>
                </a:lnTo>
                <a:lnTo>
                  <a:pt x="0" y="5388400"/>
                </a:lnTo>
                <a:lnTo>
                  <a:pt x="1" y="538840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18" name="Freeform 17">
            <a:extLst>
              <a:ext uri="{FF2B5EF4-FFF2-40B4-BE49-F238E27FC236}">
                <a16:creationId xmlns:a16="http://schemas.microsoft.com/office/drawing/2014/main" id="{92E6BA94-0101-8898-E16B-E0A3E3102BB0}"/>
              </a:ext>
            </a:extLst>
          </p:cNvPr>
          <p:cNvSpPr/>
          <p:nvPr userDrawn="1"/>
        </p:nvSpPr>
        <p:spPr>
          <a:xfrm rot="10800000" flipH="1">
            <a:off x="11708026" y="106326"/>
            <a:ext cx="493448" cy="6751674"/>
          </a:xfrm>
          <a:custGeom>
            <a:avLst/>
            <a:gdLst>
              <a:gd name="connsiteX0" fmla="*/ 493448 w 493448"/>
              <a:gd name="connsiteY0" fmla="*/ 6751674 h 6751674"/>
              <a:gd name="connsiteX1" fmla="*/ 493448 w 493448"/>
              <a:gd name="connsiteY1" fmla="*/ 0 h 6751674"/>
              <a:gd name="connsiteX2" fmla="*/ 1 w 493448"/>
              <a:gd name="connsiteY2" fmla="*/ 0 h 6751674"/>
              <a:gd name="connsiteX3" fmla="*/ 2 w 493448"/>
              <a:gd name="connsiteY3" fmla="*/ 6469440 h 6751674"/>
              <a:gd name="connsiteX4" fmla="*/ 0 w 493448"/>
              <a:gd name="connsiteY4" fmla="*/ 6469440 h 6751674"/>
              <a:gd name="connsiteX5" fmla="*/ 2 w 493448"/>
              <a:gd name="connsiteY5" fmla="*/ 6469442 h 675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448" h="6751674">
                <a:moveTo>
                  <a:pt x="493448" y="6751674"/>
                </a:moveTo>
                <a:lnTo>
                  <a:pt x="493448" y="0"/>
                </a:lnTo>
                <a:lnTo>
                  <a:pt x="1" y="0"/>
                </a:lnTo>
                <a:lnTo>
                  <a:pt x="2" y="6469440"/>
                </a:lnTo>
                <a:lnTo>
                  <a:pt x="0" y="6469440"/>
                </a:lnTo>
                <a:lnTo>
                  <a:pt x="2" y="646944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19" name="Freeform 18">
            <a:extLst>
              <a:ext uri="{FF2B5EF4-FFF2-40B4-BE49-F238E27FC236}">
                <a16:creationId xmlns:a16="http://schemas.microsoft.com/office/drawing/2014/main" id="{5EF1A68C-051E-3668-D816-4018BB45F882}"/>
              </a:ext>
            </a:extLst>
          </p:cNvPr>
          <p:cNvSpPr/>
          <p:nvPr userDrawn="1"/>
        </p:nvSpPr>
        <p:spPr>
          <a:xfrm rot="10800000" flipH="1">
            <a:off x="11461934" y="1328845"/>
            <a:ext cx="246091" cy="5529155"/>
          </a:xfrm>
          <a:custGeom>
            <a:avLst/>
            <a:gdLst>
              <a:gd name="connsiteX0" fmla="*/ 246091 w 246091"/>
              <a:gd name="connsiteY0" fmla="*/ 5529155 h 5529155"/>
              <a:gd name="connsiteX1" fmla="*/ 1 w 246091"/>
              <a:gd name="connsiteY1" fmla="*/ 5388401 h 5529155"/>
              <a:gd name="connsiteX2" fmla="*/ 0 w 246091"/>
              <a:gd name="connsiteY2" fmla="*/ 5388400 h 5529155"/>
              <a:gd name="connsiteX3" fmla="*/ 1 w 246091"/>
              <a:gd name="connsiteY3" fmla="*/ 5388400 h 5529155"/>
              <a:gd name="connsiteX4" fmla="*/ 0 w 246091"/>
              <a:gd name="connsiteY4" fmla="*/ 0 h 5529155"/>
              <a:gd name="connsiteX5" fmla="*/ 246091 w 246091"/>
              <a:gd name="connsiteY5" fmla="*/ 0 h 552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091" h="5529155">
                <a:moveTo>
                  <a:pt x="246091" y="5529155"/>
                </a:moveTo>
                <a:lnTo>
                  <a:pt x="1" y="5388401"/>
                </a:lnTo>
                <a:lnTo>
                  <a:pt x="0" y="5388400"/>
                </a:lnTo>
                <a:lnTo>
                  <a:pt x="1" y="5388400"/>
                </a:lnTo>
                <a:lnTo>
                  <a:pt x="0" y="0"/>
                </a:lnTo>
                <a:lnTo>
                  <a:pt x="24609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Tree>
    <p:extLst>
      <p:ext uri="{BB962C8B-B14F-4D97-AF65-F5344CB8AC3E}">
        <p14:creationId xmlns:p14="http://schemas.microsoft.com/office/powerpoint/2010/main" val="2365242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Alt">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DAA0A4BC-2806-0083-DA2D-4A36BB498475}"/>
              </a:ext>
            </a:extLst>
          </p:cNvPr>
          <p:cNvSpPr>
            <a:spLocks noGrp="1"/>
          </p:cNvSpPr>
          <p:nvPr>
            <p:ph type="pic" sz="quarter" idx="16" hasCustomPrompt="1"/>
          </p:nvPr>
        </p:nvSpPr>
        <p:spPr>
          <a:xfrm>
            <a:off x="6290401" y="-4763"/>
            <a:ext cx="5901599" cy="6862763"/>
          </a:xfrm>
          <a:solidFill>
            <a:schemeClr val="bg1">
              <a:lumMod val="95000"/>
            </a:schemeClr>
          </a:solidFill>
        </p:spPr>
        <p:txBody>
          <a:bodyPr lIns="914400" tIns="914400" rIns="914400" bIns="914400" anchor="ctr"/>
          <a:lstStyle>
            <a:lvl1pPr marL="0" indent="0" algn="l">
              <a:buFontTx/>
              <a:buNone/>
              <a:defRPr/>
            </a:lvl1pPr>
          </a:lstStyle>
          <a:p>
            <a:r>
              <a:rPr lang="en-US" dirty="0"/>
              <a:t>To customize this cover with your own  image, drag the image into this box or click the image icon in the center of this slide.</a:t>
            </a:r>
            <a:br>
              <a:rPr lang="en-US" dirty="0"/>
            </a:br>
            <a:br>
              <a:rPr lang="en-US" dirty="0"/>
            </a:br>
            <a:r>
              <a:rPr lang="en-US" dirty="0"/>
              <a:t>Our Cover Library contains 150+ covers </a:t>
            </a:r>
            <a:br>
              <a:rPr lang="en-US" dirty="0"/>
            </a:br>
            <a:r>
              <a:rPr lang="en-US" dirty="0"/>
              <a:t>for Jabil’s capabilities, markets and business needs. (link in Notes below)</a:t>
            </a:r>
          </a:p>
        </p:txBody>
      </p:sp>
      <p:sp>
        <p:nvSpPr>
          <p:cNvPr id="7" name="Freeform 6">
            <a:extLst>
              <a:ext uri="{FF2B5EF4-FFF2-40B4-BE49-F238E27FC236}">
                <a16:creationId xmlns:a16="http://schemas.microsoft.com/office/drawing/2014/main" id="{5F82A1D7-E2A2-4348-26C6-D03FA8B868BB}"/>
              </a:ext>
            </a:extLst>
          </p:cNvPr>
          <p:cNvSpPr/>
          <p:nvPr userDrawn="1"/>
        </p:nvSpPr>
        <p:spPr>
          <a:xfrm flipH="1">
            <a:off x="-8737" y="0"/>
            <a:ext cx="6304158" cy="6862150"/>
          </a:xfrm>
          <a:custGeom>
            <a:avLst/>
            <a:gdLst>
              <a:gd name="connsiteX0" fmla="*/ 5445059 w 5776857"/>
              <a:gd name="connsiteY0" fmla="*/ 6862150 h 6862150"/>
              <a:gd name="connsiteX1" fmla="*/ 2111942 w 5776857"/>
              <a:gd name="connsiteY1" fmla="*/ 6862150 h 6862150"/>
              <a:gd name="connsiteX2" fmla="*/ 2111942 w 5776857"/>
              <a:gd name="connsiteY2" fmla="*/ 6862149 h 6862150"/>
              <a:gd name="connsiteX3" fmla="*/ 0 w 5776857"/>
              <a:gd name="connsiteY3" fmla="*/ 6862149 h 6862150"/>
              <a:gd name="connsiteX4" fmla="*/ 0 w 5776857"/>
              <a:gd name="connsiteY4" fmla="*/ 0 h 6862150"/>
              <a:gd name="connsiteX5" fmla="*/ 5776857 w 5776857"/>
              <a:gd name="connsiteY5" fmla="*/ 0 h 6862150"/>
              <a:gd name="connsiteX6" fmla="*/ 5776857 w 5776857"/>
              <a:gd name="connsiteY6" fmla="*/ 6862149 h 6862150"/>
              <a:gd name="connsiteX7" fmla="*/ 5445059 w 5776857"/>
              <a:gd name="connsiteY7" fmla="*/ 6862149 h 686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857" h="6862150">
                <a:moveTo>
                  <a:pt x="5445059" y="6862150"/>
                </a:moveTo>
                <a:lnTo>
                  <a:pt x="2111942" y="6862150"/>
                </a:lnTo>
                <a:lnTo>
                  <a:pt x="2111942" y="6862149"/>
                </a:lnTo>
                <a:lnTo>
                  <a:pt x="0" y="6862149"/>
                </a:lnTo>
                <a:lnTo>
                  <a:pt x="0" y="0"/>
                </a:lnTo>
                <a:lnTo>
                  <a:pt x="5776857" y="0"/>
                </a:lnTo>
                <a:lnTo>
                  <a:pt x="5776857" y="6862149"/>
                </a:lnTo>
                <a:lnTo>
                  <a:pt x="5445059" y="6862149"/>
                </a:lnTo>
                <a:close/>
              </a:path>
            </a:pathLst>
          </a:custGeom>
          <a:gradFill flip="none" rotWithShape="1">
            <a:gsLst>
              <a:gs pos="64000">
                <a:srgbClr val="00345A"/>
              </a:gs>
              <a:gs pos="0">
                <a:schemeClr val="tx2"/>
              </a:gs>
              <a:gs pos="98000">
                <a:schemeClr val="accent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solidFill>
                <a:schemeClr val="accent3"/>
              </a:solidFill>
              <a:latin typeface="Grandview" panose="020B0502040204020203" pitchFamily="34" charset="0"/>
            </a:endParaRPr>
          </a:p>
        </p:txBody>
      </p:sp>
      <p:sp>
        <p:nvSpPr>
          <p:cNvPr id="10" name="Text Placeholder 14">
            <a:extLst>
              <a:ext uri="{FF2B5EF4-FFF2-40B4-BE49-F238E27FC236}">
                <a16:creationId xmlns:a16="http://schemas.microsoft.com/office/drawing/2014/main" id="{42A56E07-DC02-1D97-C2F8-8FEFD0958327}"/>
              </a:ext>
            </a:extLst>
          </p:cNvPr>
          <p:cNvSpPr>
            <a:spLocks noGrp="1"/>
          </p:cNvSpPr>
          <p:nvPr>
            <p:ph type="body" sz="quarter" idx="14" hasCustomPrompt="1"/>
          </p:nvPr>
        </p:nvSpPr>
        <p:spPr>
          <a:xfrm>
            <a:off x="569390" y="4367032"/>
            <a:ext cx="4516745" cy="487258"/>
          </a:xfrm>
        </p:spPr>
        <p:txBody>
          <a:bodyPr anchor="b">
            <a:normAutofit/>
          </a:bodyPr>
          <a:lstStyle>
            <a:lvl1pPr marL="0" indent="0" algn="l">
              <a:lnSpc>
                <a:spcPct val="100000"/>
              </a:lnSpc>
              <a:spcBef>
                <a:spcPts val="0"/>
              </a:spcBef>
              <a:spcAft>
                <a:spcPts val="200"/>
              </a:spcAft>
              <a:buFontTx/>
              <a:buNone/>
              <a:defRPr sz="1100" cap="none" spc="50" baseline="0">
                <a:solidFill>
                  <a:schemeClr val="accent1">
                    <a:lumMod val="75000"/>
                  </a:schemeClr>
                </a:solidFill>
              </a:defRPr>
            </a:lvl1pPr>
            <a:lvl2pPr marL="457200" indent="0">
              <a:buFontTx/>
              <a:buNone/>
              <a:defRPr sz="1400">
                <a:solidFill>
                  <a:schemeClr val="bg1"/>
                </a:solidFill>
              </a:defRPr>
            </a:lvl2pPr>
            <a:lvl3pPr marL="914400" indent="0">
              <a:buFontTx/>
              <a:buNone/>
              <a:defRPr sz="1400">
                <a:solidFill>
                  <a:schemeClr val="bg1"/>
                </a:solidFill>
              </a:defRPr>
            </a:lvl3pPr>
            <a:lvl4pPr marL="1371600" indent="0">
              <a:buFontTx/>
              <a:buNone/>
              <a:defRPr sz="1400">
                <a:solidFill>
                  <a:schemeClr val="bg1"/>
                </a:solidFill>
              </a:defRPr>
            </a:lvl4pPr>
            <a:lvl5pPr marL="1828800" indent="0">
              <a:buFontTx/>
              <a:buNone/>
              <a:defRPr sz="1400">
                <a:solidFill>
                  <a:schemeClr val="bg1"/>
                </a:solidFill>
              </a:defRPr>
            </a:lvl5pPr>
          </a:lstStyle>
          <a:p>
            <a:pPr lvl="0"/>
            <a:r>
              <a:rPr lang="en-US" dirty="0" err="1"/>
              <a:t>Firstname</a:t>
            </a:r>
            <a:r>
              <a:rPr lang="en-US" dirty="0"/>
              <a:t> </a:t>
            </a:r>
            <a:r>
              <a:rPr lang="en-US" dirty="0" err="1"/>
              <a:t>Lastname</a:t>
            </a:r>
            <a:r>
              <a:rPr lang="en-US" dirty="0"/>
              <a:t>  |  Date  |  </a:t>
            </a:r>
            <a:r>
              <a:rPr lang="en-US" dirty="0" err="1"/>
              <a:t>first_last@jabil.com</a:t>
            </a:r>
            <a:endParaRPr lang="en-US" dirty="0"/>
          </a:p>
        </p:txBody>
      </p:sp>
      <p:pic>
        <p:nvPicPr>
          <p:cNvPr id="11" name="Picture 10">
            <a:extLst>
              <a:ext uri="{FF2B5EF4-FFF2-40B4-BE49-F238E27FC236}">
                <a16:creationId xmlns:a16="http://schemas.microsoft.com/office/drawing/2014/main" id="{A27A7342-7A6C-8748-4213-B93931E6F5D9}"/>
              </a:ext>
            </a:extLst>
          </p:cNvPr>
          <p:cNvPicPr>
            <a:picLocks noChangeAspect="1"/>
          </p:cNvPicPr>
          <p:nvPr userDrawn="1"/>
        </p:nvPicPr>
        <p:blipFill>
          <a:blip r:embed="rId2"/>
          <a:stretch>
            <a:fillRect/>
          </a:stretch>
        </p:blipFill>
        <p:spPr>
          <a:xfrm>
            <a:off x="679940" y="5821559"/>
            <a:ext cx="2355702" cy="412925"/>
          </a:xfrm>
          <a:prstGeom prst="rect">
            <a:avLst/>
          </a:prstGeom>
        </p:spPr>
      </p:pic>
      <p:sp>
        <p:nvSpPr>
          <p:cNvPr id="12" name="Text Placeholder 3">
            <a:extLst>
              <a:ext uri="{FF2B5EF4-FFF2-40B4-BE49-F238E27FC236}">
                <a16:creationId xmlns:a16="http://schemas.microsoft.com/office/drawing/2014/main" id="{2347EE9D-7908-D16C-ED2A-8DB0ABCE863B}"/>
              </a:ext>
            </a:extLst>
          </p:cNvPr>
          <p:cNvSpPr>
            <a:spLocks noGrp="1"/>
          </p:cNvSpPr>
          <p:nvPr>
            <p:ph type="body" sz="quarter" idx="15" hasCustomPrompt="1"/>
          </p:nvPr>
        </p:nvSpPr>
        <p:spPr>
          <a:xfrm>
            <a:off x="569390" y="333273"/>
            <a:ext cx="4754259" cy="431035"/>
          </a:xfrm>
        </p:spPr>
        <p:txBody>
          <a:bodyPr lIns="0" tIns="0" rIns="0" bIns="0">
            <a:normAutofit/>
          </a:bodyPr>
          <a:lstStyle>
            <a:lvl1pPr marL="0" indent="0" algn="r">
              <a:spcBef>
                <a:spcPts val="0"/>
              </a:spcBef>
              <a:buNone/>
              <a:defRPr sz="1400" cap="all" spc="80" baseline="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division, sector or Functional Area</a:t>
            </a:r>
          </a:p>
        </p:txBody>
      </p:sp>
      <p:cxnSp>
        <p:nvCxnSpPr>
          <p:cNvPr id="15" name="Straight Connector 14">
            <a:extLst>
              <a:ext uri="{FF2B5EF4-FFF2-40B4-BE49-F238E27FC236}">
                <a16:creationId xmlns:a16="http://schemas.microsoft.com/office/drawing/2014/main" id="{1AAAC129-EBBF-A494-90CA-1203B894972F}"/>
              </a:ext>
            </a:extLst>
          </p:cNvPr>
          <p:cNvCxnSpPr>
            <a:cxnSpLocks/>
          </p:cNvCxnSpPr>
          <p:nvPr userDrawn="1"/>
        </p:nvCxnSpPr>
        <p:spPr>
          <a:xfrm>
            <a:off x="679940" y="3158314"/>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Freeform 15">
            <a:extLst>
              <a:ext uri="{FF2B5EF4-FFF2-40B4-BE49-F238E27FC236}">
                <a16:creationId xmlns:a16="http://schemas.microsoft.com/office/drawing/2014/main" id="{28E08DC5-D194-8EDB-5779-D56BCA8530FB}"/>
              </a:ext>
            </a:extLst>
          </p:cNvPr>
          <p:cNvSpPr/>
          <p:nvPr userDrawn="1"/>
        </p:nvSpPr>
        <p:spPr>
          <a:xfrm flipH="1">
            <a:off x="-8737" y="-4763"/>
            <a:ext cx="242430" cy="5527061"/>
          </a:xfrm>
          <a:custGeom>
            <a:avLst/>
            <a:gdLst>
              <a:gd name="connsiteX0" fmla="*/ 0 w 242430"/>
              <a:gd name="connsiteY0" fmla="*/ 0 h 5527061"/>
              <a:gd name="connsiteX1" fmla="*/ 242430 w 242430"/>
              <a:gd name="connsiteY1" fmla="*/ 0 h 5527061"/>
              <a:gd name="connsiteX2" fmla="*/ 242430 w 242430"/>
              <a:gd name="connsiteY2" fmla="*/ 5527061 h 5527061"/>
              <a:gd name="connsiteX3" fmla="*/ 1 w 242430"/>
              <a:gd name="connsiteY3" fmla="*/ 5388401 h 5527061"/>
              <a:gd name="connsiteX4" fmla="*/ 0 w 242430"/>
              <a:gd name="connsiteY4" fmla="*/ 5388400 h 5527061"/>
              <a:gd name="connsiteX5" fmla="*/ 1 w 242430"/>
              <a:gd name="connsiteY5" fmla="*/ 5388400 h 552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430" h="5527061">
                <a:moveTo>
                  <a:pt x="0" y="0"/>
                </a:moveTo>
                <a:lnTo>
                  <a:pt x="242430" y="0"/>
                </a:lnTo>
                <a:lnTo>
                  <a:pt x="242430" y="5527061"/>
                </a:lnTo>
                <a:lnTo>
                  <a:pt x="1" y="5388401"/>
                </a:lnTo>
                <a:lnTo>
                  <a:pt x="0" y="5388400"/>
                </a:lnTo>
                <a:lnTo>
                  <a:pt x="1" y="538840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1" name="Freeform 20">
            <a:extLst>
              <a:ext uri="{FF2B5EF4-FFF2-40B4-BE49-F238E27FC236}">
                <a16:creationId xmlns:a16="http://schemas.microsoft.com/office/drawing/2014/main" id="{9691D1F1-4671-530B-2CF2-73CAF0C5944F}"/>
              </a:ext>
            </a:extLst>
          </p:cNvPr>
          <p:cNvSpPr/>
          <p:nvPr userDrawn="1"/>
        </p:nvSpPr>
        <p:spPr>
          <a:xfrm rot="10800000" flipH="1">
            <a:off x="5801972" y="106326"/>
            <a:ext cx="493448" cy="6751674"/>
          </a:xfrm>
          <a:custGeom>
            <a:avLst/>
            <a:gdLst>
              <a:gd name="connsiteX0" fmla="*/ 493448 w 493448"/>
              <a:gd name="connsiteY0" fmla="*/ 6751674 h 6751674"/>
              <a:gd name="connsiteX1" fmla="*/ 493448 w 493448"/>
              <a:gd name="connsiteY1" fmla="*/ 0 h 6751674"/>
              <a:gd name="connsiteX2" fmla="*/ 1 w 493448"/>
              <a:gd name="connsiteY2" fmla="*/ 0 h 6751674"/>
              <a:gd name="connsiteX3" fmla="*/ 2 w 493448"/>
              <a:gd name="connsiteY3" fmla="*/ 6469440 h 6751674"/>
              <a:gd name="connsiteX4" fmla="*/ 0 w 493448"/>
              <a:gd name="connsiteY4" fmla="*/ 6469440 h 6751674"/>
              <a:gd name="connsiteX5" fmla="*/ 2 w 493448"/>
              <a:gd name="connsiteY5" fmla="*/ 6469442 h 675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448" h="6751674">
                <a:moveTo>
                  <a:pt x="493448" y="6751674"/>
                </a:moveTo>
                <a:lnTo>
                  <a:pt x="493448" y="0"/>
                </a:lnTo>
                <a:lnTo>
                  <a:pt x="1" y="0"/>
                </a:lnTo>
                <a:lnTo>
                  <a:pt x="2" y="6469440"/>
                </a:lnTo>
                <a:lnTo>
                  <a:pt x="0" y="6469440"/>
                </a:lnTo>
                <a:lnTo>
                  <a:pt x="2" y="646944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2" name="Freeform 21">
            <a:extLst>
              <a:ext uri="{FF2B5EF4-FFF2-40B4-BE49-F238E27FC236}">
                <a16:creationId xmlns:a16="http://schemas.microsoft.com/office/drawing/2014/main" id="{81936693-9459-55BF-474B-5EFAE21DA12D}"/>
              </a:ext>
            </a:extLst>
          </p:cNvPr>
          <p:cNvSpPr/>
          <p:nvPr userDrawn="1"/>
        </p:nvSpPr>
        <p:spPr>
          <a:xfrm rot="10800000" flipH="1">
            <a:off x="5555880" y="1328845"/>
            <a:ext cx="246091" cy="5529155"/>
          </a:xfrm>
          <a:custGeom>
            <a:avLst/>
            <a:gdLst>
              <a:gd name="connsiteX0" fmla="*/ 246091 w 246091"/>
              <a:gd name="connsiteY0" fmla="*/ 5529155 h 5529155"/>
              <a:gd name="connsiteX1" fmla="*/ 1 w 246091"/>
              <a:gd name="connsiteY1" fmla="*/ 5388401 h 5529155"/>
              <a:gd name="connsiteX2" fmla="*/ 0 w 246091"/>
              <a:gd name="connsiteY2" fmla="*/ 5388400 h 5529155"/>
              <a:gd name="connsiteX3" fmla="*/ 1 w 246091"/>
              <a:gd name="connsiteY3" fmla="*/ 5388400 h 5529155"/>
              <a:gd name="connsiteX4" fmla="*/ 0 w 246091"/>
              <a:gd name="connsiteY4" fmla="*/ 0 h 5529155"/>
              <a:gd name="connsiteX5" fmla="*/ 246091 w 246091"/>
              <a:gd name="connsiteY5" fmla="*/ 0 h 552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091" h="5529155">
                <a:moveTo>
                  <a:pt x="246091" y="5529155"/>
                </a:moveTo>
                <a:lnTo>
                  <a:pt x="1" y="5388401"/>
                </a:lnTo>
                <a:lnTo>
                  <a:pt x="0" y="5388400"/>
                </a:lnTo>
                <a:lnTo>
                  <a:pt x="1" y="5388400"/>
                </a:lnTo>
                <a:lnTo>
                  <a:pt x="0" y="0"/>
                </a:lnTo>
                <a:lnTo>
                  <a:pt x="24609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2" name="Title 1">
            <a:extLst>
              <a:ext uri="{FF2B5EF4-FFF2-40B4-BE49-F238E27FC236}">
                <a16:creationId xmlns:a16="http://schemas.microsoft.com/office/drawing/2014/main" id="{11B75DC9-6FBA-E610-4A5A-F90DDFD6B1D6}"/>
              </a:ext>
            </a:extLst>
          </p:cNvPr>
          <p:cNvSpPr>
            <a:spLocks noGrp="1"/>
          </p:cNvSpPr>
          <p:nvPr>
            <p:ph type="ctrTitle" hasCustomPrompt="1"/>
          </p:nvPr>
        </p:nvSpPr>
        <p:spPr>
          <a:xfrm>
            <a:off x="569389" y="829978"/>
            <a:ext cx="4516745" cy="2184901"/>
          </a:xfrm>
        </p:spPr>
        <p:txBody>
          <a:bodyPr anchor="b">
            <a:noAutofit/>
          </a:bodyPr>
          <a:lstStyle>
            <a:lvl1pPr algn="l">
              <a:defRPr sz="3600" b="0" i="0" cap="none" spc="50" baseline="0">
                <a:solidFill>
                  <a:schemeClr val="bg1"/>
                </a:solidFill>
              </a:defRPr>
            </a:lvl1pPr>
          </a:lstStyle>
          <a:p>
            <a:r>
              <a:rPr lang="en-US" dirty="0"/>
              <a:t>Click to Add </a:t>
            </a:r>
            <a:br>
              <a:rPr lang="en-US" dirty="0"/>
            </a:br>
            <a:r>
              <a:rPr lang="en-US" dirty="0"/>
              <a:t>Cover Title</a:t>
            </a:r>
          </a:p>
        </p:txBody>
      </p:sp>
      <p:sp>
        <p:nvSpPr>
          <p:cNvPr id="3" name="Subtitle 2">
            <a:extLst>
              <a:ext uri="{FF2B5EF4-FFF2-40B4-BE49-F238E27FC236}">
                <a16:creationId xmlns:a16="http://schemas.microsoft.com/office/drawing/2014/main" id="{A7193295-B596-E030-6C9C-4A43E1CDEBA7}"/>
              </a:ext>
            </a:extLst>
          </p:cNvPr>
          <p:cNvSpPr>
            <a:spLocks noGrp="1"/>
          </p:cNvSpPr>
          <p:nvPr>
            <p:ph type="subTitle" idx="1" hasCustomPrompt="1"/>
          </p:nvPr>
        </p:nvSpPr>
        <p:spPr>
          <a:xfrm>
            <a:off x="569389" y="3301749"/>
            <a:ext cx="4516745" cy="1034517"/>
          </a:xfrm>
        </p:spPr>
        <p:txBody>
          <a:bodyPr>
            <a:noAutofit/>
          </a:bodyPr>
          <a:lstStyle>
            <a:lvl1pPr marL="0" indent="0" algn="l">
              <a:lnSpc>
                <a:spcPct val="100000"/>
              </a:lnSpc>
              <a:spcBef>
                <a:spcPts val="0"/>
              </a:spcBef>
              <a:buNone/>
              <a:defRPr sz="1800" b="0" cap="none"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3124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E94448B-9A06-FAD1-CF4D-A17858B9F381}"/>
              </a:ext>
            </a:extLst>
          </p:cNvPr>
          <p:cNvSpPr>
            <a:spLocks noGrp="1"/>
          </p:cNvSpPr>
          <p:nvPr>
            <p:ph type="pic" sz="quarter" idx="13" hasCustomPrompt="1"/>
          </p:nvPr>
        </p:nvSpPr>
        <p:spPr>
          <a:xfrm>
            <a:off x="7878187" y="0"/>
            <a:ext cx="4313814" cy="6423318"/>
          </a:xfrm>
          <a:solidFill>
            <a:schemeClr val="bg1">
              <a:lumMod val="95000"/>
            </a:schemeClr>
          </a:solidFill>
        </p:spPr>
        <p:txBody>
          <a:bodyPr anchor="ctr"/>
          <a:lstStyle>
            <a:lvl1pPr marL="0" indent="0" algn="ctr">
              <a:buNone/>
              <a:defRPr/>
            </a:lvl1pPr>
          </a:lstStyle>
          <a:p>
            <a:r>
              <a:rPr lang="en-US" dirty="0"/>
              <a:t>To add an image, </a:t>
            </a:r>
            <a:br>
              <a:rPr lang="en-US" dirty="0"/>
            </a:br>
            <a:r>
              <a:rPr lang="en-US" dirty="0"/>
              <a:t>drag the image into this box </a:t>
            </a:r>
            <a:br>
              <a:rPr lang="en-US" dirty="0"/>
            </a:br>
            <a:r>
              <a:rPr lang="en-US" dirty="0"/>
              <a:t>or click the image icon in </a:t>
            </a:r>
            <a:br>
              <a:rPr lang="en-US" dirty="0"/>
            </a:br>
            <a:r>
              <a:rPr lang="en-US" dirty="0"/>
              <a:t>the center of this slide.</a:t>
            </a:r>
            <a:br>
              <a:rPr lang="en-US" dirty="0"/>
            </a:br>
            <a:br>
              <a:rPr lang="en-US" dirty="0"/>
            </a:br>
            <a:r>
              <a:rPr lang="en-US" dirty="0"/>
              <a:t>Need an image?</a:t>
            </a:r>
            <a:br>
              <a:rPr lang="en-US" dirty="0"/>
            </a:br>
            <a:r>
              <a:rPr lang="en-US" dirty="0"/>
              <a:t>The Marketing Resource Center </a:t>
            </a:r>
            <a:br>
              <a:rPr lang="en-US" dirty="0"/>
            </a:br>
            <a:r>
              <a:rPr lang="en-US" dirty="0"/>
              <a:t>has hundreds of images for Jabil’s </a:t>
            </a:r>
            <a:br>
              <a:rPr lang="en-US" dirty="0"/>
            </a:br>
            <a:r>
              <a:rPr lang="en-US" dirty="0"/>
              <a:t>capabilities, markets and business needs</a:t>
            </a:r>
            <a:br>
              <a:rPr lang="en-US" dirty="0"/>
            </a:br>
            <a:r>
              <a:rPr lang="en-US" dirty="0"/>
              <a:t>(link in Notes below)</a:t>
            </a:r>
          </a:p>
        </p:txBody>
      </p:sp>
      <p:sp>
        <p:nvSpPr>
          <p:cNvPr id="43" name="Content Placeholder 2">
            <a:extLst>
              <a:ext uri="{FF2B5EF4-FFF2-40B4-BE49-F238E27FC236}">
                <a16:creationId xmlns:a16="http://schemas.microsoft.com/office/drawing/2014/main" id="{877C0FD5-1B94-FB7C-6019-E7E3AB3CEC99}"/>
              </a:ext>
            </a:extLst>
          </p:cNvPr>
          <p:cNvSpPr>
            <a:spLocks noGrp="1"/>
          </p:cNvSpPr>
          <p:nvPr>
            <p:ph idx="1"/>
          </p:nvPr>
        </p:nvSpPr>
        <p:spPr>
          <a:xfrm>
            <a:off x="444500" y="1303020"/>
            <a:ext cx="6310261" cy="4895900"/>
          </a:xfrm>
        </p:spPr>
        <p:txBody>
          <a:bodyPr>
            <a:normAutofit/>
          </a:bodyPr>
          <a:lstStyle>
            <a:lvl1pPr marL="0" indent="0">
              <a:lnSpc>
                <a:spcPct val="150000"/>
              </a:lnSpc>
              <a:buNone/>
              <a:defRPr sz="1800" baseline="0"/>
            </a:lvl1pPr>
            <a:lvl2pPr marL="457200" indent="0">
              <a:lnSpc>
                <a:spcPct val="150000"/>
              </a:lnSpc>
              <a:buNone/>
              <a:defRPr sz="1800" baseline="0"/>
            </a:lvl2pPr>
            <a:lvl3pPr marL="914400" indent="0">
              <a:lnSpc>
                <a:spcPct val="150000"/>
              </a:lnSpc>
              <a:buNone/>
              <a:defRPr sz="1800" baseline="0"/>
            </a:lvl3pPr>
            <a:lvl4pPr marL="1371600" indent="0">
              <a:lnSpc>
                <a:spcPct val="150000"/>
              </a:lnSpc>
              <a:buNone/>
              <a:defRPr sz="1800" baseline="0"/>
            </a:lvl4pPr>
            <a:lvl5pPr marL="1828800" indent="0">
              <a:lnSpc>
                <a:spcPct val="150000"/>
              </a:lnSpc>
              <a:buNone/>
              <a:defRPr sz="18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4" name="Title 1">
            <a:extLst>
              <a:ext uri="{FF2B5EF4-FFF2-40B4-BE49-F238E27FC236}">
                <a16:creationId xmlns:a16="http://schemas.microsoft.com/office/drawing/2014/main" id="{B870B639-47B5-349F-494A-82A945C52956}"/>
              </a:ext>
            </a:extLst>
          </p:cNvPr>
          <p:cNvSpPr>
            <a:spLocks noGrp="1"/>
          </p:cNvSpPr>
          <p:nvPr>
            <p:ph type="title" hasCustomPrompt="1"/>
          </p:nvPr>
        </p:nvSpPr>
        <p:spPr>
          <a:xfrm>
            <a:off x="444500" y="104210"/>
            <a:ext cx="6310261" cy="986828"/>
          </a:xfrm>
        </p:spPr>
        <p:txBody>
          <a:bodyPr anchor="ctr">
            <a:normAutofit/>
          </a:bodyPr>
          <a:lstStyle>
            <a:lvl1pPr>
              <a:defRPr sz="3200" b="0" cap="none" baseline="0">
                <a:solidFill>
                  <a:schemeClr val="tx2"/>
                </a:solidFill>
              </a:defRPr>
            </a:lvl1pPr>
          </a:lstStyle>
          <a:p>
            <a:r>
              <a:rPr lang="en-US" dirty="0"/>
              <a:t>Click to Add Header</a:t>
            </a:r>
          </a:p>
        </p:txBody>
      </p:sp>
      <p:sp>
        <p:nvSpPr>
          <p:cNvPr id="45" name="Rectangle 44">
            <a:extLst>
              <a:ext uri="{FF2B5EF4-FFF2-40B4-BE49-F238E27FC236}">
                <a16:creationId xmlns:a16="http://schemas.microsoft.com/office/drawing/2014/main" id="{96B35CF6-03AD-3AE5-C05F-4CEFE3EDD173}"/>
              </a:ext>
            </a:extLst>
          </p:cNvPr>
          <p:cNvSpPr/>
          <p:nvPr userDrawn="1"/>
        </p:nvSpPr>
        <p:spPr>
          <a:xfrm>
            <a:off x="0" y="6433294"/>
            <a:ext cx="12192000" cy="4247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lide Number Placeholder 5">
            <a:extLst>
              <a:ext uri="{FF2B5EF4-FFF2-40B4-BE49-F238E27FC236}">
                <a16:creationId xmlns:a16="http://schemas.microsoft.com/office/drawing/2014/main" id="{052A61AA-6B31-A637-12BF-BB4EA47D21A1}"/>
              </a:ext>
            </a:extLst>
          </p:cNvPr>
          <p:cNvSpPr txBox="1">
            <a:spLocks/>
          </p:cNvSpPr>
          <p:nvPr userDrawn="1"/>
        </p:nvSpPr>
        <p:spPr>
          <a:xfrm>
            <a:off x="9238129" y="6519658"/>
            <a:ext cx="2743200" cy="253170"/>
          </a:xfrm>
          <a:prstGeom prst="rect">
            <a:avLst/>
          </a:prstGeom>
        </p:spPr>
        <p:txBody>
          <a:bodyPr vert="horz" lIns="91440" tIns="45720" rIns="91440" bIns="45720" rtlCol="0" anchor="ctr"/>
          <a:lstStyle>
            <a:defPPr>
              <a:defRPr lang="en-US"/>
            </a:defPPr>
            <a:lvl1pPr marL="0" algn="r" defTabSz="914400" rtl="0" eaLnBrk="1" latinLnBrk="0" hangingPunct="1">
              <a:defRPr sz="900" b="0" i="0" kern="1200">
                <a:solidFill>
                  <a:schemeClr val="tx1">
                    <a:tint val="75000"/>
                  </a:schemeClr>
                </a:solidFill>
                <a:latin typeface="Grandview" panose="020B05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3B88A40-E78F-6746-87E4-E178EA71B0DC}" type="slidenum">
              <a:rPr lang="en-US" smtClean="0"/>
              <a:pPr/>
              <a:t>‹#›</a:t>
            </a:fld>
            <a:endParaRPr lang="en-US" dirty="0"/>
          </a:p>
        </p:txBody>
      </p:sp>
      <p:sp>
        <p:nvSpPr>
          <p:cNvPr id="47" name="Rectangle 46">
            <a:extLst>
              <a:ext uri="{FF2B5EF4-FFF2-40B4-BE49-F238E27FC236}">
                <a16:creationId xmlns:a16="http://schemas.microsoft.com/office/drawing/2014/main" id="{63147D00-C60B-ED55-8751-4D8BFE71976B}"/>
              </a:ext>
            </a:extLst>
          </p:cNvPr>
          <p:cNvSpPr/>
          <p:nvPr userDrawn="1"/>
        </p:nvSpPr>
        <p:spPr>
          <a:xfrm>
            <a:off x="1525233" y="6530827"/>
            <a:ext cx="6096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CONFIDENTIAL   |   ©Jabil Inc. 2024. All Rights Reserved. </a:t>
            </a:r>
          </a:p>
        </p:txBody>
      </p:sp>
      <p:pic>
        <p:nvPicPr>
          <p:cNvPr id="48" name="Picture 47">
            <a:extLst>
              <a:ext uri="{FF2B5EF4-FFF2-40B4-BE49-F238E27FC236}">
                <a16:creationId xmlns:a16="http://schemas.microsoft.com/office/drawing/2014/main" id="{1257C5F5-D676-4C9C-B45F-C14294D16AD3}"/>
              </a:ext>
            </a:extLst>
          </p:cNvPr>
          <p:cNvPicPr>
            <a:picLocks noChangeAspect="1"/>
          </p:cNvPicPr>
          <p:nvPr userDrawn="1"/>
        </p:nvPicPr>
        <p:blipFill>
          <a:blip r:embed="rId2"/>
          <a:stretch>
            <a:fillRect/>
          </a:stretch>
        </p:blipFill>
        <p:spPr>
          <a:xfrm>
            <a:off x="210671" y="6559555"/>
            <a:ext cx="989101" cy="173377"/>
          </a:xfrm>
          <a:prstGeom prst="rect">
            <a:avLst/>
          </a:prstGeom>
        </p:spPr>
      </p:pic>
      <p:cxnSp>
        <p:nvCxnSpPr>
          <p:cNvPr id="49" name="Straight Connector 48">
            <a:extLst>
              <a:ext uri="{FF2B5EF4-FFF2-40B4-BE49-F238E27FC236}">
                <a16:creationId xmlns:a16="http://schemas.microsoft.com/office/drawing/2014/main" id="{D5856515-CC3D-1BF8-6DF1-E4B0EC61C498}"/>
              </a:ext>
            </a:extLst>
          </p:cNvPr>
          <p:cNvCxnSpPr>
            <a:cxnSpLocks/>
          </p:cNvCxnSpPr>
          <p:nvPr userDrawn="1"/>
        </p:nvCxnSpPr>
        <p:spPr>
          <a:xfrm>
            <a:off x="1409322" y="6559555"/>
            <a:ext cx="0" cy="17337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DE958F69-014C-BBE8-2478-E69A0C3F366F}"/>
              </a:ext>
            </a:extLst>
          </p:cNvPr>
          <p:cNvCxnSpPr>
            <a:cxnSpLocks/>
          </p:cNvCxnSpPr>
          <p:nvPr userDrawn="1"/>
        </p:nvCxnSpPr>
        <p:spPr>
          <a:xfrm>
            <a:off x="444500" y="1091038"/>
            <a:ext cx="1415182"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C0636502-2F71-4FB1-C7A7-336E0FBF98A0}"/>
              </a:ext>
            </a:extLst>
          </p:cNvPr>
          <p:cNvGrpSpPr/>
          <p:nvPr userDrawn="1"/>
        </p:nvGrpSpPr>
        <p:grpSpPr>
          <a:xfrm rot="16200000">
            <a:off x="5520218" y="3269609"/>
            <a:ext cx="4108541" cy="616898"/>
            <a:chOff x="6362490" y="5556037"/>
            <a:chExt cx="5837610" cy="876518"/>
          </a:xfrm>
        </p:grpSpPr>
        <p:sp>
          <p:nvSpPr>
            <p:cNvPr id="3" name="Freeform 2">
              <a:extLst>
                <a:ext uri="{FF2B5EF4-FFF2-40B4-BE49-F238E27FC236}">
                  <a16:creationId xmlns:a16="http://schemas.microsoft.com/office/drawing/2014/main" id="{A0463437-93F1-F8D1-BA2D-E45456778497}"/>
                </a:ext>
              </a:extLst>
            </p:cNvPr>
            <p:cNvSpPr/>
            <p:nvPr userDrawn="1"/>
          </p:nvSpPr>
          <p:spPr>
            <a:xfrm rot="5400000">
              <a:off x="9441744" y="3089358"/>
              <a:ext cx="291677" cy="5225035"/>
            </a:xfrm>
            <a:custGeom>
              <a:avLst/>
              <a:gdLst>
                <a:gd name="connsiteX0" fmla="*/ 0 w 291677"/>
                <a:gd name="connsiteY0" fmla="*/ 5058209 h 5225035"/>
                <a:gd name="connsiteX1" fmla="*/ 1 w 291677"/>
                <a:gd name="connsiteY1" fmla="*/ 5058209 h 5225035"/>
                <a:gd name="connsiteX2" fmla="*/ 1 w 291677"/>
                <a:gd name="connsiteY2" fmla="*/ 4441065 h 5225035"/>
                <a:gd name="connsiteX3" fmla="*/ 0 w 291677"/>
                <a:gd name="connsiteY3" fmla="*/ 4441064 h 5225035"/>
                <a:gd name="connsiteX4" fmla="*/ 1 w 291677"/>
                <a:gd name="connsiteY4" fmla="*/ 4441064 h 5225035"/>
                <a:gd name="connsiteX5" fmla="*/ 1 w 291677"/>
                <a:gd name="connsiteY5" fmla="*/ 4203810 h 5225035"/>
                <a:gd name="connsiteX6" fmla="*/ 1 w 291677"/>
                <a:gd name="connsiteY6" fmla="*/ 3586666 h 5225035"/>
                <a:gd name="connsiteX7" fmla="*/ 4 w 291677"/>
                <a:gd name="connsiteY7" fmla="*/ 3586666 h 5225035"/>
                <a:gd name="connsiteX8" fmla="*/ 4 w 291677"/>
                <a:gd name="connsiteY8" fmla="*/ 3054630 h 5225035"/>
                <a:gd name="connsiteX9" fmla="*/ 3 w 291677"/>
                <a:gd name="connsiteY9" fmla="*/ 3054628 h 5225035"/>
                <a:gd name="connsiteX10" fmla="*/ 4 w 291677"/>
                <a:gd name="connsiteY10" fmla="*/ 3054628 h 5225035"/>
                <a:gd name="connsiteX11" fmla="*/ 4 w 291677"/>
                <a:gd name="connsiteY11" fmla="*/ 2857982 h 5225035"/>
                <a:gd name="connsiteX12" fmla="*/ 3 w 291677"/>
                <a:gd name="connsiteY12" fmla="*/ 2857982 h 5225035"/>
                <a:gd name="connsiteX13" fmla="*/ 2 w 291677"/>
                <a:gd name="connsiteY13" fmla="*/ 2857980 h 5225035"/>
                <a:gd name="connsiteX14" fmla="*/ 3 w 291677"/>
                <a:gd name="connsiteY14" fmla="*/ 2857980 h 5225035"/>
                <a:gd name="connsiteX15" fmla="*/ 3 w 291677"/>
                <a:gd name="connsiteY15" fmla="*/ 2240836 h 5225035"/>
                <a:gd name="connsiteX16" fmla="*/ 2 w 291677"/>
                <a:gd name="connsiteY16" fmla="*/ 2240834 h 5225035"/>
                <a:gd name="connsiteX17" fmla="*/ 3 w 291677"/>
                <a:gd name="connsiteY17" fmla="*/ 2240834 h 5225035"/>
                <a:gd name="connsiteX18" fmla="*/ 3 w 291677"/>
                <a:gd name="connsiteY18" fmla="*/ 2003580 h 5225035"/>
                <a:gd name="connsiteX19" fmla="*/ 3 w 291677"/>
                <a:gd name="connsiteY19" fmla="*/ 1386436 h 5225035"/>
                <a:gd name="connsiteX20" fmla="*/ 6 w 291677"/>
                <a:gd name="connsiteY20" fmla="*/ 1386436 h 5225035"/>
                <a:gd name="connsiteX21" fmla="*/ 6 w 291677"/>
                <a:gd name="connsiteY21" fmla="*/ 854400 h 5225035"/>
                <a:gd name="connsiteX22" fmla="*/ 5 w 291677"/>
                <a:gd name="connsiteY22" fmla="*/ 854398 h 5225035"/>
                <a:gd name="connsiteX23" fmla="*/ 6 w 291677"/>
                <a:gd name="connsiteY23" fmla="*/ 854398 h 5225035"/>
                <a:gd name="connsiteX24" fmla="*/ 6 w 291677"/>
                <a:gd name="connsiteY24" fmla="*/ 617144 h 5225035"/>
                <a:gd name="connsiteX25" fmla="*/ 6 w 291677"/>
                <a:gd name="connsiteY25" fmla="*/ 0 h 5225035"/>
                <a:gd name="connsiteX26" fmla="*/ 291677 w 291677"/>
                <a:gd name="connsiteY26" fmla="*/ 0 h 5225035"/>
                <a:gd name="connsiteX27" fmla="*/ 291677 w 291677"/>
                <a:gd name="connsiteY27" fmla="*/ 617144 h 5225035"/>
                <a:gd name="connsiteX28" fmla="*/ 291677 w 291677"/>
                <a:gd name="connsiteY28" fmla="*/ 1021224 h 5225035"/>
                <a:gd name="connsiteX29" fmla="*/ 291677 w 291677"/>
                <a:gd name="connsiteY29" fmla="*/ 1638370 h 5225035"/>
                <a:gd name="connsiteX30" fmla="*/ 291674 w 291677"/>
                <a:gd name="connsiteY30" fmla="*/ 1638368 h 5225035"/>
                <a:gd name="connsiteX31" fmla="*/ 291674 w 291677"/>
                <a:gd name="connsiteY31" fmla="*/ 2003580 h 5225035"/>
                <a:gd name="connsiteX32" fmla="*/ 291674 w 291677"/>
                <a:gd name="connsiteY32" fmla="*/ 2200230 h 5225035"/>
                <a:gd name="connsiteX33" fmla="*/ 291675 w 291677"/>
                <a:gd name="connsiteY33" fmla="*/ 2200230 h 5225035"/>
                <a:gd name="connsiteX34" fmla="*/ 291675 w 291677"/>
                <a:gd name="connsiteY34" fmla="*/ 2817374 h 5225035"/>
                <a:gd name="connsiteX35" fmla="*/ 291675 w 291677"/>
                <a:gd name="connsiteY35" fmla="*/ 3221454 h 5225035"/>
                <a:gd name="connsiteX36" fmla="*/ 291675 w 291677"/>
                <a:gd name="connsiteY36" fmla="*/ 3838599 h 5225035"/>
                <a:gd name="connsiteX37" fmla="*/ 291672 w 291677"/>
                <a:gd name="connsiteY37" fmla="*/ 3838598 h 5225035"/>
                <a:gd name="connsiteX38" fmla="*/ 291672 w 291677"/>
                <a:gd name="connsiteY38" fmla="*/ 4203810 h 5225035"/>
                <a:gd name="connsiteX39" fmla="*/ 291672 w 291677"/>
                <a:gd name="connsiteY39" fmla="*/ 4607890 h 5225035"/>
                <a:gd name="connsiteX40" fmla="*/ 291672 w 291677"/>
                <a:gd name="connsiteY40" fmla="*/ 5225035 h 5225035"/>
                <a:gd name="connsiteX41" fmla="*/ 1 w 291677"/>
                <a:gd name="connsiteY41" fmla="*/ 5058211 h 52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91677" h="5225035">
                  <a:moveTo>
                    <a:pt x="0" y="5058209"/>
                  </a:moveTo>
                  <a:lnTo>
                    <a:pt x="1" y="5058209"/>
                  </a:lnTo>
                  <a:lnTo>
                    <a:pt x="1" y="4441065"/>
                  </a:lnTo>
                  <a:lnTo>
                    <a:pt x="0" y="4441064"/>
                  </a:lnTo>
                  <a:lnTo>
                    <a:pt x="1" y="4441064"/>
                  </a:lnTo>
                  <a:lnTo>
                    <a:pt x="1" y="4203810"/>
                  </a:lnTo>
                  <a:lnTo>
                    <a:pt x="1" y="3586666"/>
                  </a:lnTo>
                  <a:lnTo>
                    <a:pt x="4" y="3586666"/>
                  </a:lnTo>
                  <a:lnTo>
                    <a:pt x="4" y="3054630"/>
                  </a:lnTo>
                  <a:lnTo>
                    <a:pt x="3" y="3054628"/>
                  </a:lnTo>
                  <a:lnTo>
                    <a:pt x="4" y="3054628"/>
                  </a:lnTo>
                  <a:lnTo>
                    <a:pt x="4" y="2857982"/>
                  </a:lnTo>
                  <a:lnTo>
                    <a:pt x="3" y="2857982"/>
                  </a:lnTo>
                  <a:lnTo>
                    <a:pt x="2" y="2857980"/>
                  </a:lnTo>
                  <a:lnTo>
                    <a:pt x="3" y="2857980"/>
                  </a:lnTo>
                  <a:lnTo>
                    <a:pt x="3" y="2240836"/>
                  </a:lnTo>
                  <a:lnTo>
                    <a:pt x="2" y="2240834"/>
                  </a:lnTo>
                  <a:lnTo>
                    <a:pt x="3" y="2240834"/>
                  </a:lnTo>
                  <a:lnTo>
                    <a:pt x="3" y="2003580"/>
                  </a:lnTo>
                  <a:lnTo>
                    <a:pt x="3" y="1386436"/>
                  </a:lnTo>
                  <a:lnTo>
                    <a:pt x="6" y="1386436"/>
                  </a:lnTo>
                  <a:lnTo>
                    <a:pt x="6" y="854400"/>
                  </a:lnTo>
                  <a:lnTo>
                    <a:pt x="5" y="854398"/>
                  </a:lnTo>
                  <a:lnTo>
                    <a:pt x="6" y="854398"/>
                  </a:lnTo>
                  <a:lnTo>
                    <a:pt x="6" y="617144"/>
                  </a:lnTo>
                  <a:lnTo>
                    <a:pt x="6" y="0"/>
                  </a:lnTo>
                  <a:lnTo>
                    <a:pt x="291677" y="0"/>
                  </a:lnTo>
                  <a:lnTo>
                    <a:pt x="291677" y="617144"/>
                  </a:lnTo>
                  <a:lnTo>
                    <a:pt x="291677" y="1021224"/>
                  </a:lnTo>
                  <a:lnTo>
                    <a:pt x="291677" y="1638370"/>
                  </a:lnTo>
                  <a:lnTo>
                    <a:pt x="291674" y="1638368"/>
                  </a:lnTo>
                  <a:lnTo>
                    <a:pt x="291674" y="2003580"/>
                  </a:lnTo>
                  <a:lnTo>
                    <a:pt x="291674" y="2200230"/>
                  </a:lnTo>
                  <a:lnTo>
                    <a:pt x="291675" y="2200230"/>
                  </a:lnTo>
                  <a:lnTo>
                    <a:pt x="291675" y="2817374"/>
                  </a:lnTo>
                  <a:lnTo>
                    <a:pt x="291675" y="3221454"/>
                  </a:lnTo>
                  <a:lnTo>
                    <a:pt x="291675" y="3838599"/>
                  </a:lnTo>
                  <a:lnTo>
                    <a:pt x="291672" y="3838598"/>
                  </a:lnTo>
                  <a:lnTo>
                    <a:pt x="291672" y="4203810"/>
                  </a:lnTo>
                  <a:lnTo>
                    <a:pt x="291672" y="4607890"/>
                  </a:lnTo>
                  <a:lnTo>
                    <a:pt x="291672" y="5225035"/>
                  </a:lnTo>
                  <a:lnTo>
                    <a:pt x="1" y="50582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10" name="Freeform 9">
              <a:extLst>
                <a:ext uri="{FF2B5EF4-FFF2-40B4-BE49-F238E27FC236}">
                  <a16:creationId xmlns:a16="http://schemas.microsoft.com/office/drawing/2014/main" id="{A296F908-9F0E-B693-0D30-C3DB0DAEBE9B}"/>
                </a:ext>
              </a:extLst>
            </p:cNvPr>
            <p:cNvSpPr/>
            <p:nvPr userDrawn="1"/>
          </p:nvSpPr>
          <p:spPr>
            <a:xfrm rot="5400000">
              <a:off x="8984822" y="3225376"/>
              <a:ext cx="584847" cy="5829511"/>
            </a:xfrm>
            <a:custGeom>
              <a:avLst/>
              <a:gdLst>
                <a:gd name="connsiteX0" fmla="*/ 0 w 584847"/>
                <a:gd name="connsiteY0" fmla="*/ 5495001 h 5829511"/>
                <a:gd name="connsiteX1" fmla="*/ 2 w 584847"/>
                <a:gd name="connsiteY1" fmla="*/ 5495001 h 5829511"/>
                <a:gd name="connsiteX2" fmla="*/ 2 w 584847"/>
                <a:gd name="connsiteY2" fmla="*/ 4877858 h 5829511"/>
                <a:gd name="connsiteX3" fmla="*/ 0 w 584847"/>
                <a:gd name="connsiteY3" fmla="*/ 4877856 h 5829511"/>
                <a:gd name="connsiteX4" fmla="*/ 2 w 584847"/>
                <a:gd name="connsiteY4" fmla="*/ 4877856 h 5829511"/>
                <a:gd name="connsiteX5" fmla="*/ 3 w 584847"/>
                <a:gd name="connsiteY5" fmla="*/ 3359329 h 5829511"/>
                <a:gd name="connsiteX6" fmla="*/ 3 w 584847"/>
                <a:gd name="connsiteY6" fmla="*/ 2752820 h 5829511"/>
                <a:gd name="connsiteX7" fmla="*/ 2 w 584847"/>
                <a:gd name="connsiteY7" fmla="*/ 2752819 h 5829511"/>
                <a:gd name="connsiteX8" fmla="*/ 3 w 584847"/>
                <a:gd name="connsiteY8" fmla="*/ 2752819 h 5829511"/>
                <a:gd name="connsiteX9" fmla="*/ 3 w 584847"/>
                <a:gd name="connsiteY9" fmla="*/ 2742183 h 5829511"/>
                <a:gd name="connsiteX10" fmla="*/ 5 w 584847"/>
                <a:gd name="connsiteY10" fmla="*/ 2742183 h 5829511"/>
                <a:gd name="connsiteX11" fmla="*/ 5 w 584847"/>
                <a:gd name="connsiteY11" fmla="*/ 2135677 h 5829511"/>
                <a:gd name="connsiteX12" fmla="*/ 2 w 584847"/>
                <a:gd name="connsiteY12" fmla="*/ 2135674 h 5829511"/>
                <a:gd name="connsiteX13" fmla="*/ 5 w 584847"/>
                <a:gd name="connsiteY13" fmla="*/ 2135674 h 5829511"/>
                <a:gd name="connsiteX14" fmla="*/ 5 w 584847"/>
                <a:gd name="connsiteY14" fmla="*/ 617147 h 5829511"/>
                <a:gd name="connsiteX15" fmla="*/ 5 w 584847"/>
                <a:gd name="connsiteY15" fmla="*/ 0 h 5829511"/>
                <a:gd name="connsiteX16" fmla="*/ 584847 w 584847"/>
                <a:gd name="connsiteY16" fmla="*/ 0 h 5829511"/>
                <a:gd name="connsiteX17" fmla="*/ 584847 w 584847"/>
                <a:gd name="connsiteY17" fmla="*/ 617147 h 5829511"/>
                <a:gd name="connsiteX18" fmla="*/ 584847 w 584847"/>
                <a:gd name="connsiteY18" fmla="*/ 2470184 h 5829511"/>
                <a:gd name="connsiteX19" fmla="*/ 584847 w 584847"/>
                <a:gd name="connsiteY19" fmla="*/ 3087329 h 5829511"/>
                <a:gd name="connsiteX20" fmla="*/ 584845 w 584847"/>
                <a:gd name="connsiteY20" fmla="*/ 3087328 h 5829511"/>
                <a:gd name="connsiteX21" fmla="*/ 584845 w 584847"/>
                <a:gd name="connsiteY21" fmla="*/ 3359329 h 5829511"/>
                <a:gd name="connsiteX22" fmla="*/ 584845 w 584847"/>
                <a:gd name="connsiteY22" fmla="*/ 5212366 h 5829511"/>
                <a:gd name="connsiteX23" fmla="*/ 584845 w 584847"/>
                <a:gd name="connsiteY23" fmla="*/ 5829511 h 5829511"/>
                <a:gd name="connsiteX24" fmla="*/ 2 w 584847"/>
                <a:gd name="connsiteY24" fmla="*/ 5495004 h 5829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4847" h="5829511">
                  <a:moveTo>
                    <a:pt x="0" y="5495001"/>
                  </a:moveTo>
                  <a:lnTo>
                    <a:pt x="2" y="5495001"/>
                  </a:lnTo>
                  <a:lnTo>
                    <a:pt x="2" y="4877858"/>
                  </a:lnTo>
                  <a:lnTo>
                    <a:pt x="0" y="4877856"/>
                  </a:lnTo>
                  <a:lnTo>
                    <a:pt x="2" y="4877856"/>
                  </a:lnTo>
                  <a:lnTo>
                    <a:pt x="3" y="3359329"/>
                  </a:lnTo>
                  <a:lnTo>
                    <a:pt x="3" y="2752820"/>
                  </a:lnTo>
                  <a:lnTo>
                    <a:pt x="2" y="2752819"/>
                  </a:lnTo>
                  <a:lnTo>
                    <a:pt x="3" y="2752819"/>
                  </a:lnTo>
                  <a:lnTo>
                    <a:pt x="3" y="2742183"/>
                  </a:lnTo>
                  <a:lnTo>
                    <a:pt x="5" y="2742183"/>
                  </a:lnTo>
                  <a:lnTo>
                    <a:pt x="5" y="2135677"/>
                  </a:lnTo>
                  <a:lnTo>
                    <a:pt x="2" y="2135674"/>
                  </a:lnTo>
                  <a:lnTo>
                    <a:pt x="5" y="2135674"/>
                  </a:lnTo>
                  <a:lnTo>
                    <a:pt x="5" y="617147"/>
                  </a:lnTo>
                  <a:lnTo>
                    <a:pt x="5" y="0"/>
                  </a:lnTo>
                  <a:lnTo>
                    <a:pt x="584847" y="0"/>
                  </a:lnTo>
                  <a:lnTo>
                    <a:pt x="584847" y="617147"/>
                  </a:lnTo>
                  <a:lnTo>
                    <a:pt x="584847" y="2470184"/>
                  </a:lnTo>
                  <a:lnTo>
                    <a:pt x="584847" y="3087329"/>
                  </a:lnTo>
                  <a:lnTo>
                    <a:pt x="584845" y="3087328"/>
                  </a:lnTo>
                  <a:lnTo>
                    <a:pt x="584845" y="3359329"/>
                  </a:lnTo>
                  <a:lnTo>
                    <a:pt x="584845" y="5212366"/>
                  </a:lnTo>
                  <a:lnTo>
                    <a:pt x="584845" y="5829511"/>
                  </a:lnTo>
                  <a:lnTo>
                    <a:pt x="2" y="5495004"/>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grpSp>
      <p:grpSp>
        <p:nvGrpSpPr>
          <p:cNvPr id="6" name="Group 5">
            <a:extLst>
              <a:ext uri="{FF2B5EF4-FFF2-40B4-BE49-F238E27FC236}">
                <a16:creationId xmlns:a16="http://schemas.microsoft.com/office/drawing/2014/main" id="{0BE94C5B-EBCE-9E0B-3ED9-759300E68C7E}"/>
              </a:ext>
            </a:extLst>
          </p:cNvPr>
          <p:cNvGrpSpPr/>
          <p:nvPr userDrawn="1"/>
        </p:nvGrpSpPr>
        <p:grpSpPr>
          <a:xfrm rot="16200000">
            <a:off x="5522962" y="1742864"/>
            <a:ext cx="4103054" cy="616898"/>
            <a:chOff x="6370287" y="5556037"/>
            <a:chExt cx="5829813" cy="876518"/>
          </a:xfrm>
        </p:grpSpPr>
        <p:sp>
          <p:nvSpPr>
            <p:cNvPr id="7" name="Freeform 6">
              <a:extLst>
                <a:ext uri="{FF2B5EF4-FFF2-40B4-BE49-F238E27FC236}">
                  <a16:creationId xmlns:a16="http://schemas.microsoft.com/office/drawing/2014/main" id="{84D67B25-5E8A-D25E-298C-50A2DE171CCE}"/>
                </a:ext>
              </a:extLst>
            </p:cNvPr>
            <p:cNvSpPr/>
            <p:nvPr userDrawn="1"/>
          </p:nvSpPr>
          <p:spPr>
            <a:xfrm rot="5400000">
              <a:off x="9441744" y="3089358"/>
              <a:ext cx="291677" cy="5225035"/>
            </a:xfrm>
            <a:custGeom>
              <a:avLst/>
              <a:gdLst>
                <a:gd name="connsiteX0" fmla="*/ 0 w 291677"/>
                <a:gd name="connsiteY0" fmla="*/ 5058209 h 5225035"/>
                <a:gd name="connsiteX1" fmla="*/ 1 w 291677"/>
                <a:gd name="connsiteY1" fmla="*/ 5058209 h 5225035"/>
                <a:gd name="connsiteX2" fmla="*/ 1 w 291677"/>
                <a:gd name="connsiteY2" fmla="*/ 4441065 h 5225035"/>
                <a:gd name="connsiteX3" fmla="*/ 0 w 291677"/>
                <a:gd name="connsiteY3" fmla="*/ 4441064 h 5225035"/>
                <a:gd name="connsiteX4" fmla="*/ 1 w 291677"/>
                <a:gd name="connsiteY4" fmla="*/ 4441064 h 5225035"/>
                <a:gd name="connsiteX5" fmla="*/ 1 w 291677"/>
                <a:gd name="connsiteY5" fmla="*/ 4203810 h 5225035"/>
                <a:gd name="connsiteX6" fmla="*/ 1 w 291677"/>
                <a:gd name="connsiteY6" fmla="*/ 3586666 h 5225035"/>
                <a:gd name="connsiteX7" fmla="*/ 4 w 291677"/>
                <a:gd name="connsiteY7" fmla="*/ 3586666 h 5225035"/>
                <a:gd name="connsiteX8" fmla="*/ 4 w 291677"/>
                <a:gd name="connsiteY8" fmla="*/ 3054630 h 5225035"/>
                <a:gd name="connsiteX9" fmla="*/ 3 w 291677"/>
                <a:gd name="connsiteY9" fmla="*/ 3054628 h 5225035"/>
                <a:gd name="connsiteX10" fmla="*/ 4 w 291677"/>
                <a:gd name="connsiteY10" fmla="*/ 3054628 h 5225035"/>
                <a:gd name="connsiteX11" fmla="*/ 4 w 291677"/>
                <a:gd name="connsiteY11" fmla="*/ 2857982 h 5225035"/>
                <a:gd name="connsiteX12" fmla="*/ 3 w 291677"/>
                <a:gd name="connsiteY12" fmla="*/ 2857982 h 5225035"/>
                <a:gd name="connsiteX13" fmla="*/ 2 w 291677"/>
                <a:gd name="connsiteY13" fmla="*/ 2857980 h 5225035"/>
                <a:gd name="connsiteX14" fmla="*/ 3 w 291677"/>
                <a:gd name="connsiteY14" fmla="*/ 2857980 h 5225035"/>
                <a:gd name="connsiteX15" fmla="*/ 3 w 291677"/>
                <a:gd name="connsiteY15" fmla="*/ 2240836 h 5225035"/>
                <a:gd name="connsiteX16" fmla="*/ 2 w 291677"/>
                <a:gd name="connsiteY16" fmla="*/ 2240834 h 5225035"/>
                <a:gd name="connsiteX17" fmla="*/ 3 w 291677"/>
                <a:gd name="connsiteY17" fmla="*/ 2240834 h 5225035"/>
                <a:gd name="connsiteX18" fmla="*/ 3 w 291677"/>
                <a:gd name="connsiteY18" fmla="*/ 2003580 h 5225035"/>
                <a:gd name="connsiteX19" fmla="*/ 3 w 291677"/>
                <a:gd name="connsiteY19" fmla="*/ 1386436 h 5225035"/>
                <a:gd name="connsiteX20" fmla="*/ 6 w 291677"/>
                <a:gd name="connsiteY20" fmla="*/ 1386436 h 5225035"/>
                <a:gd name="connsiteX21" fmla="*/ 6 w 291677"/>
                <a:gd name="connsiteY21" fmla="*/ 854400 h 5225035"/>
                <a:gd name="connsiteX22" fmla="*/ 5 w 291677"/>
                <a:gd name="connsiteY22" fmla="*/ 854398 h 5225035"/>
                <a:gd name="connsiteX23" fmla="*/ 6 w 291677"/>
                <a:gd name="connsiteY23" fmla="*/ 854398 h 5225035"/>
                <a:gd name="connsiteX24" fmla="*/ 6 w 291677"/>
                <a:gd name="connsiteY24" fmla="*/ 617144 h 5225035"/>
                <a:gd name="connsiteX25" fmla="*/ 6 w 291677"/>
                <a:gd name="connsiteY25" fmla="*/ 0 h 5225035"/>
                <a:gd name="connsiteX26" fmla="*/ 291677 w 291677"/>
                <a:gd name="connsiteY26" fmla="*/ 0 h 5225035"/>
                <a:gd name="connsiteX27" fmla="*/ 291677 w 291677"/>
                <a:gd name="connsiteY27" fmla="*/ 617144 h 5225035"/>
                <a:gd name="connsiteX28" fmla="*/ 291677 w 291677"/>
                <a:gd name="connsiteY28" fmla="*/ 1021224 h 5225035"/>
                <a:gd name="connsiteX29" fmla="*/ 291677 w 291677"/>
                <a:gd name="connsiteY29" fmla="*/ 1638370 h 5225035"/>
                <a:gd name="connsiteX30" fmla="*/ 291674 w 291677"/>
                <a:gd name="connsiteY30" fmla="*/ 1638368 h 5225035"/>
                <a:gd name="connsiteX31" fmla="*/ 291674 w 291677"/>
                <a:gd name="connsiteY31" fmla="*/ 2003580 h 5225035"/>
                <a:gd name="connsiteX32" fmla="*/ 291674 w 291677"/>
                <a:gd name="connsiteY32" fmla="*/ 2200230 h 5225035"/>
                <a:gd name="connsiteX33" fmla="*/ 291675 w 291677"/>
                <a:gd name="connsiteY33" fmla="*/ 2200230 h 5225035"/>
                <a:gd name="connsiteX34" fmla="*/ 291675 w 291677"/>
                <a:gd name="connsiteY34" fmla="*/ 2817374 h 5225035"/>
                <a:gd name="connsiteX35" fmla="*/ 291675 w 291677"/>
                <a:gd name="connsiteY35" fmla="*/ 3221454 h 5225035"/>
                <a:gd name="connsiteX36" fmla="*/ 291675 w 291677"/>
                <a:gd name="connsiteY36" fmla="*/ 3838599 h 5225035"/>
                <a:gd name="connsiteX37" fmla="*/ 291672 w 291677"/>
                <a:gd name="connsiteY37" fmla="*/ 3838598 h 5225035"/>
                <a:gd name="connsiteX38" fmla="*/ 291672 w 291677"/>
                <a:gd name="connsiteY38" fmla="*/ 4203810 h 5225035"/>
                <a:gd name="connsiteX39" fmla="*/ 291672 w 291677"/>
                <a:gd name="connsiteY39" fmla="*/ 4607890 h 5225035"/>
                <a:gd name="connsiteX40" fmla="*/ 291672 w 291677"/>
                <a:gd name="connsiteY40" fmla="*/ 5225035 h 5225035"/>
                <a:gd name="connsiteX41" fmla="*/ 1 w 291677"/>
                <a:gd name="connsiteY41" fmla="*/ 5058211 h 52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91677" h="5225035">
                  <a:moveTo>
                    <a:pt x="0" y="5058209"/>
                  </a:moveTo>
                  <a:lnTo>
                    <a:pt x="1" y="5058209"/>
                  </a:lnTo>
                  <a:lnTo>
                    <a:pt x="1" y="4441065"/>
                  </a:lnTo>
                  <a:lnTo>
                    <a:pt x="0" y="4441064"/>
                  </a:lnTo>
                  <a:lnTo>
                    <a:pt x="1" y="4441064"/>
                  </a:lnTo>
                  <a:lnTo>
                    <a:pt x="1" y="4203810"/>
                  </a:lnTo>
                  <a:lnTo>
                    <a:pt x="1" y="3586666"/>
                  </a:lnTo>
                  <a:lnTo>
                    <a:pt x="4" y="3586666"/>
                  </a:lnTo>
                  <a:lnTo>
                    <a:pt x="4" y="3054630"/>
                  </a:lnTo>
                  <a:lnTo>
                    <a:pt x="3" y="3054628"/>
                  </a:lnTo>
                  <a:lnTo>
                    <a:pt x="4" y="3054628"/>
                  </a:lnTo>
                  <a:lnTo>
                    <a:pt x="4" y="2857982"/>
                  </a:lnTo>
                  <a:lnTo>
                    <a:pt x="3" y="2857982"/>
                  </a:lnTo>
                  <a:lnTo>
                    <a:pt x="2" y="2857980"/>
                  </a:lnTo>
                  <a:lnTo>
                    <a:pt x="3" y="2857980"/>
                  </a:lnTo>
                  <a:lnTo>
                    <a:pt x="3" y="2240836"/>
                  </a:lnTo>
                  <a:lnTo>
                    <a:pt x="2" y="2240834"/>
                  </a:lnTo>
                  <a:lnTo>
                    <a:pt x="3" y="2240834"/>
                  </a:lnTo>
                  <a:lnTo>
                    <a:pt x="3" y="2003580"/>
                  </a:lnTo>
                  <a:lnTo>
                    <a:pt x="3" y="1386436"/>
                  </a:lnTo>
                  <a:lnTo>
                    <a:pt x="6" y="1386436"/>
                  </a:lnTo>
                  <a:lnTo>
                    <a:pt x="6" y="854400"/>
                  </a:lnTo>
                  <a:lnTo>
                    <a:pt x="5" y="854398"/>
                  </a:lnTo>
                  <a:lnTo>
                    <a:pt x="6" y="854398"/>
                  </a:lnTo>
                  <a:lnTo>
                    <a:pt x="6" y="617144"/>
                  </a:lnTo>
                  <a:lnTo>
                    <a:pt x="6" y="0"/>
                  </a:lnTo>
                  <a:lnTo>
                    <a:pt x="291677" y="0"/>
                  </a:lnTo>
                  <a:lnTo>
                    <a:pt x="291677" y="617144"/>
                  </a:lnTo>
                  <a:lnTo>
                    <a:pt x="291677" y="1021224"/>
                  </a:lnTo>
                  <a:lnTo>
                    <a:pt x="291677" y="1638370"/>
                  </a:lnTo>
                  <a:lnTo>
                    <a:pt x="291674" y="1638368"/>
                  </a:lnTo>
                  <a:lnTo>
                    <a:pt x="291674" y="2003580"/>
                  </a:lnTo>
                  <a:lnTo>
                    <a:pt x="291674" y="2200230"/>
                  </a:lnTo>
                  <a:lnTo>
                    <a:pt x="291675" y="2200230"/>
                  </a:lnTo>
                  <a:lnTo>
                    <a:pt x="291675" y="2817374"/>
                  </a:lnTo>
                  <a:lnTo>
                    <a:pt x="291675" y="3221454"/>
                  </a:lnTo>
                  <a:lnTo>
                    <a:pt x="291675" y="3838599"/>
                  </a:lnTo>
                  <a:lnTo>
                    <a:pt x="291672" y="3838598"/>
                  </a:lnTo>
                  <a:lnTo>
                    <a:pt x="291672" y="4203810"/>
                  </a:lnTo>
                  <a:lnTo>
                    <a:pt x="291672" y="4607890"/>
                  </a:lnTo>
                  <a:lnTo>
                    <a:pt x="291672" y="5225035"/>
                  </a:lnTo>
                  <a:lnTo>
                    <a:pt x="1" y="50582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sp>
          <p:nvSpPr>
            <p:cNvPr id="8" name="Freeform 7">
              <a:extLst>
                <a:ext uri="{FF2B5EF4-FFF2-40B4-BE49-F238E27FC236}">
                  <a16:creationId xmlns:a16="http://schemas.microsoft.com/office/drawing/2014/main" id="{CFFFC9CC-EEFB-AF87-B175-DF8BD210A338}"/>
                </a:ext>
              </a:extLst>
            </p:cNvPr>
            <p:cNvSpPr/>
            <p:nvPr userDrawn="1"/>
          </p:nvSpPr>
          <p:spPr>
            <a:xfrm rot="5400000">
              <a:off x="8992619" y="3225376"/>
              <a:ext cx="584847" cy="5829511"/>
            </a:xfrm>
            <a:custGeom>
              <a:avLst/>
              <a:gdLst>
                <a:gd name="connsiteX0" fmla="*/ 0 w 584847"/>
                <a:gd name="connsiteY0" fmla="*/ 5495001 h 5829511"/>
                <a:gd name="connsiteX1" fmla="*/ 2 w 584847"/>
                <a:gd name="connsiteY1" fmla="*/ 5495001 h 5829511"/>
                <a:gd name="connsiteX2" fmla="*/ 2 w 584847"/>
                <a:gd name="connsiteY2" fmla="*/ 4877858 h 5829511"/>
                <a:gd name="connsiteX3" fmla="*/ 0 w 584847"/>
                <a:gd name="connsiteY3" fmla="*/ 4877856 h 5829511"/>
                <a:gd name="connsiteX4" fmla="*/ 2 w 584847"/>
                <a:gd name="connsiteY4" fmla="*/ 4877856 h 5829511"/>
                <a:gd name="connsiteX5" fmla="*/ 3 w 584847"/>
                <a:gd name="connsiteY5" fmla="*/ 3359329 h 5829511"/>
                <a:gd name="connsiteX6" fmla="*/ 3 w 584847"/>
                <a:gd name="connsiteY6" fmla="*/ 2752820 h 5829511"/>
                <a:gd name="connsiteX7" fmla="*/ 2 w 584847"/>
                <a:gd name="connsiteY7" fmla="*/ 2752819 h 5829511"/>
                <a:gd name="connsiteX8" fmla="*/ 3 w 584847"/>
                <a:gd name="connsiteY8" fmla="*/ 2752819 h 5829511"/>
                <a:gd name="connsiteX9" fmla="*/ 3 w 584847"/>
                <a:gd name="connsiteY9" fmla="*/ 2742183 h 5829511"/>
                <a:gd name="connsiteX10" fmla="*/ 5 w 584847"/>
                <a:gd name="connsiteY10" fmla="*/ 2742183 h 5829511"/>
                <a:gd name="connsiteX11" fmla="*/ 5 w 584847"/>
                <a:gd name="connsiteY11" fmla="*/ 2135677 h 5829511"/>
                <a:gd name="connsiteX12" fmla="*/ 2 w 584847"/>
                <a:gd name="connsiteY12" fmla="*/ 2135674 h 5829511"/>
                <a:gd name="connsiteX13" fmla="*/ 5 w 584847"/>
                <a:gd name="connsiteY13" fmla="*/ 2135674 h 5829511"/>
                <a:gd name="connsiteX14" fmla="*/ 5 w 584847"/>
                <a:gd name="connsiteY14" fmla="*/ 617147 h 5829511"/>
                <a:gd name="connsiteX15" fmla="*/ 5 w 584847"/>
                <a:gd name="connsiteY15" fmla="*/ 0 h 5829511"/>
                <a:gd name="connsiteX16" fmla="*/ 584847 w 584847"/>
                <a:gd name="connsiteY16" fmla="*/ 0 h 5829511"/>
                <a:gd name="connsiteX17" fmla="*/ 584847 w 584847"/>
                <a:gd name="connsiteY17" fmla="*/ 617147 h 5829511"/>
                <a:gd name="connsiteX18" fmla="*/ 584847 w 584847"/>
                <a:gd name="connsiteY18" fmla="*/ 2470184 h 5829511"/>
                <a:gd name="connsiteX19" fmla="*/ 584847 w 584847"/>
                <a:gd name="connsiteY19" fmla="*/ 3087329 h 5829511"/>
                <a:gd name="connsiteX20" fmla="*/ 584845 w 584847"/>
                <a:gd name="connsiteY20" fmla="*/ 3087328 h 5829511"/>
                <a:gd name="connsiteX21" fmla="*/ 584845 w 584847"/>
                <a:gd name="connsiteY21" fmla="*/ 3359329 h 5829511"/>
                <a:gd name="connsiteX22" fmla="*/ 584845 w 584847"/>
                <a:gd name="connsiteY22" fmla="*/ 5212366 h 5829511"/>
                <a:gd name="connsiteX23" fmla="*/ 584845 w 584847"/>
                <a:gd name="connsiteY23" fmla="*/ 5829511 h 5829511"/>
                <a:gd name="connsiteX24" fmla="*/ 2 w 584847"/>
                <a:gd name="connsiteY24" fmla="*/ 5495004 h 5829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4847" h="5829511">
                  <a:moveTo>
                    <a:pt x="0" y="5495001"/>
                  </a:moveTo>
                  <a:lnTo>
                    <a:pt x="2" y="5495001"/>
                  </a:lnTo>
                  <a:lnTo>
                    <a:pt x="2" y="4877858"/>
                  </a:lnTo>
                  <a:lnTo>
                    <a:pt x="0" y="4877856"/>
                  </a:lnTo>
                  <a:lnTo>
                    <a:pt x="2" y="4877856"/>
                  </a:lnTo>
                  <a:lnTo>
                    <a:pt x="3" y="3359329"/>
                  </a:lnTo>
                  <a:lnTo>
                    <a:pt x="3" y="2752820"/>
                  </a:lnTo>
                  <a:lnTo>
                    <a:pt x="2" y="2752819"/>
                  </a:lnTo>
                  <a:lnTo>
                    <a:pt x="3" y="2752819"/>
                  </a:lnTo>
                  <a:lnTo>
                    <a:pt x="3" y="2742183"/>
                  </a:lnTo>
                  <a:lnTo>
                    <a:pt x="5" y="2742183"/>
                  </a:lnTo>
                  <a:lnTo>
                    <a:pt x="5" y="2135677"/>
                  </a:lnTo>
                  <a:lnTo>
                    <a:pt x="2" y="2135674"/>
                  </a:lnTo>
                  <a:lnTo>
                    <a:pt x="5" y="2135674"/>
                  </a:lnTo>
                  <a:lnTo>
                    <a:pt x="5" y="617147"/>
                  </a:lnTo>
                  <a:lnTo>
                    <a:pt x="5" y="0"/>
                  </a:lnTo>
                  <a:lnTo>
                    <a:pt x="584847" y="0"/>
                  </a:lnTo>
                  <a:lnTo>
                    <a:pt x="584847" y="617147"/>
                  </a:lnTo>
                  <a:lnTo>
                    <a:pt x="584847" y="2470184"/>
                  </a:lnTo>
                  <a:lnTo>
                    <a:pt x="584847" y="3087329"/>
                  </a:lnTo>
                  <a:lnTo>
                    <a:pt x="584845" y="3087328"/>
                  </a:lnTo>
                  <a:lnTo>
                    <a:pt x="584845" y="3359329"/>
                  </a:lnTo>
                  <a:lnTo>
                    <a:pt x="584845" y="5212366"/>
                  </a:lnTo>
                  <a:lnTo>
                    <a:pt x="584845" y="5829511"/>
                  </a:lnTo>
                  <a:lnTo>
                    <a:pt x="2" y="5495004"/>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Grandview" panose="020B0502040204020203" pitchFamily="34" charset="0"/>
              </a:endParaRPr>
            </a:p>
          </p:txBody>
        </p:sp>
      </p:grpSp>
    </p:spTree>
    <p:extLst>
      <p:ext uri="{BB962C8B-B14F-4D97-AF65-F5344CB8AC3E}">
        <p14:creationId xmlns:p14="http://schemas.microsoft.com/office/powerpoint/2010/main" val="1375236497"/>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 Manufacturin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DFF74C-0210-DD24-85FB-D807E25628E3}"/>
              </a:ext>
            </a:extLst>
          </p:cNvPr>
          <p:cNvPicPr>
            <a:picLocks noChangeAspect="1"/>
          </p:cNvPicPr>
          <p:nvPr userDrawn="1"/>
        </p:nvPicPr>
        <p:blipFill rotWithShape="1">
          <a:blip r:embed="rId2"/>
          <a:srcRect l="2676" t="23285" r="9095" b="22827"/>
          <a:stretch/>
        </p:blipFill>
        <p:spPr>
          <a:xfrm>
            <a:off x="0" y="0"/>
            <a:ext cx="12192000" cy="4184908"/>
          </a:xfrm>
          <a:prstGeom prst="rect">
            <a:avLst/>
          </a:prstGeom>
        </p:spPr>
      </p:pic>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3"/>
          <a:stretch>
            <a:fillRect/>
          </a:stretch>
        </p:blipFill>
        <p:spPr>
          <a:xfrm>
            <a:off x="9951849" y="6108507"/>
            <a:ext cx="1656279" cy="290325"/>
          </a:xfrm>
          <a:prstGeom prst="rect">
            <a:avLst/>
          </a:prstGeom>
        </p:spPr>
      </p:pic>
      <p:sp>
        <p:nvSpPr>
          <p:cNvPr id="13" name="Freeform 12">
            <a:extLst>
              <a:ext uri="{FF2B5EF4-FFF2-40B4-BE49-F238E27FC236}">
                <a16:creationId xmlns:a16="http://schemas.microsoft.com/office/drawing/2014/main" id="{ABFD47BA-53ED-9D4F-AA2B-DFBC0A90A58E}"/>
              </a:ext>
            </a:extLst>
          </p:cNvPr>
          <p:cNvSpPr/>
          <p:nvPr userDrawn="1"/>
        </p:nvSpPr>
        <p:spPr>
          <a:xfrm>
            <a:off x="150875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17" name="Freeform 16">
            <a:extLst>
              <a:ext uri="{FF2B5EF4-FFF2-40B4-BE49-F238E27FC236}">
                <a16:creationId xmlns:a16="http://schemas.microsoft.com/office/drawing/2014/main" id="{BF743B13-6D9D-1C4F-9397-A8842B88F2DC}"/>
              </a:ext>
            </a:extLst>
          </p:cNvPr>
          <p:cNvSpPr/>
          <p:nvPr userDrawn="1"/>
        </p:nvSpPr>
        <p:spPr>
          <a:xfrm>
            <a:off x="26361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19" name="Freeform 18">
            <a:extLst>
              <a:ext uri="{FF2B5EF4-FFF2-40B4-BE49-F238E27FC236}">
                <a16:creationId xmlns:a16="http://schemas.microsoft.com/office/drawing/2014/main" id="{E4A1335C-49BE-834C-9124-4E6792881BFF}"/>
              </a:ext>
            </a:extLst>
          </p:cNvPr>
          <p:cNvSpPr/>
          <p:nvPr userDrawn="1"/>
        </p:nvSpPr>
        <p:spPr>
          <a:xfrm>
            <a:off x="0"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22" name="Title 1">
            <a:extLst>
              <a:ext uri="{FF2B5EF4-FFF2-40B4-BE49-F238E27FC236}">
                <a16:creationId xmlns:a16="http://schemas.microsoft.com/office/drawing/2014/main" id="{1F4FCB04-C409-8F43-94AA-D5E8B930294E}"/>
              </a:ext>
            </a:extLst>
          </p:cNvPr>
          <p:cNvSpPr>
            <a:spLocks noGrp="1"/>
          </p:cNvSpPr>
          <p:nvPr>
            <p:ph type="title" hasCustomPrompt="1"/>
          </p:nvPr>
        </p:nvSpPr>
        <p:spPr>
          <a:xfrm>
            <a:off x="575747" y="4184244"/>
            <a:ext cx="8448982" cy="1054116"/>
          </a:xfrm>
        </p:spPr>
        <p:txBody>
          <a:bodyPr anchor="ctr">
            <a:normAutofit/>
          </a:bodyPr>
          <a:lstStyle>
            <a:lvl1pPr algn="l">
              <a:defRPr sz="3400" b="0" i="0" cap="none" baseline="0">
                <a:solidFill>
                  <a:schemeClr val="bg1"/>
                </a:solidFill>
              </a:defRPr>
            </a:lvl1pPr>
          </a:lstStyle>
          <a:p>
            <a:r>
              <a:rPr lang="en-US" dirty="0"/>
              <a:t>Click to Add Section Header Title </a:t>
            </a:r>
          </a:p>
        </p:txBody>
      </p:sp>
      <p:sp>
        <p:nvSpPr>
          <p:cNvPr id="5" name="Text Placeholder 2">
            <a:extLst>
              <a:ext uri="{FF2B5EF4-FFF2-40B4-BE49-F238E27FC236}">
                <a16:creationId xmlns:a16="http://schemas.microsoft.com/office/drawing/2014/main" id="{81D13695-B4BC-33C2-A6F9-A4EA634F5AB8}"/>
              </a:ext>
            </a:extLst>
          </p:cNvPr>
          <p:cNvSpPr>
            <a:spLocks noGrp="1"/>
          </p:cNvSpPr>
          <p:nvPr>
            <p:ph type="body" idx="1" hasCustomPrompt="1"/>
          </p:nvPr>
        </p:nvSpPr>
        <p:spPr>
          <a:xfrm>
            <a:off x="575746" y="5492863"/>
            <a:ext cx="8448983" cy="929586"/>
          </a:xfrm>
        </p:spPr>
        <p:txBody>
          <a:bodyPr>
            <a:normAutofit/>
          </a:bodyPr>
          <a:lstStyle>
            <a:lvl1pPr marL="0" indent="0" algn="l">
              <a:buNone/>
              <a:defRPr sz="2000" b="0" baseline="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 Employees">
    <p:spTree>
      <p:nvGrpSpPr>
        <p:cNvPr id="1" name=""/>
        <p:cNvGrpSpPr/>
        <p:nvPr/>
      </p:nvGrpSpPr>
      <p:grpSpPr>
        <a:xfrm>
          <a:off x="0" y="0"/>
          <a:ext cx="0" cy="0"/>
          <a:chOff x="0" y="0"/>
          <a:chExt cx="0" cy="0"/>
        </a:xfrm>
      </p:grpSpPr>
      <p:pic>
        <p:nvPicPr>
          <p:cNvPr id="2" name="Picture Placeholder 3">
            <a:extLst>
              <a:ext uri="{FF2B5EF4-FFF2-40B4-BE49-F238E27FC236}">
                <a16:creationId xmlns:a16="http://schemas.microsoft.com/office/drawing/2014/main" id="{FD46BF9B-DB66-524B-F106-3052ED39FFDC}"/>
              </a:ext>
            </a:extLst>
          </p:cNvPr>
          <p:cNvPicPr>
            <a:picLocks noChangeAspect="1"/>
          </p:cNvPicPr>
          <p:nvPr userDrawn="1"/>
        </p:nvPicPr>
        <p:blipFill>
          <a:blip r:embed="rId2"/>
          <a:srcRect t="47" b="47"/>
          <a:stretch>
            <a:fillRect/>
          </a:stretch>
        </p:blipFill>
        <p:spPr>
          <a:xfrm>
            <a:off x="0" y="0"/>
            <a:ext cx="12192000" cy="4184650"/>
          </a:xfrm>
          <a:prstGeom prst="rect">
            <a:avLst/>
          </a:prstGeom>
        </p:spPr>
      </p:pic>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3"/>
          <a:stretch>
            <a:fillRect/>
          </a:stretch>
        </p:blipFill>
        <p:spPr>
          <a:xfrm>
            <a:off x="9951849" y="6108507"/>
            <a:ext cx="1656279" cy="290325"/>
          </a:xfrm>
          <a:prstGeom prst="rect">
            <a:avLst/>
          </a:prstGeom>
        </p:spPr>
      </p:pic>
      <p:sp>
        <p:nvSpPr>
          <p:cNvPr id="4" name="Text Placeholder 2">
            <a:extLst>
              <a:ext uri="{FF2B5EF4-FFF2-40B4-BE49-F238E27FC236}">
                <a16:creationId xmlns:a16="http://schemas.microsoft.com/office/drawing/2014/main" id="{EFC99A2F-2436-03CE-58D7-B6F48E116F19}"/>
              </a:ext>
            </a:extLst>
          </p:cNvPr>
          <p:cNvSpPr>
            <a:spLocks noGrp="1"/>
          </p:cNvSpPr>
          <p:nvPr>
            <p:ph type="body" idx="1" hasCustomPrompt="1"/>
          </p:nvPr>
        </p:nvSpPr>
        <p:spPr>
          <a:xfrm>
            <a:off x="575746" y="5492863"/>
            <a:ext cx="8448983" cy="929586"/>
          </a:xfrm>
        </p:spPr>
        <p:txBody>
          <a:bodyPr>
            <a:normAutofit/>
          </a:bodyPr>
          <a:lstStyle>
            <a:lvl1pPr marL="0" indent="0" algn="l">
              <a:buNone/>
              <a:defRPr sz="2000" b="0" baseline="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sp>
        <p:nvSpPr>
          <p:cNvPr id="5" name="Freeform 4">
            <a:extLst>
              <a:ext uri="{FF2B5EF4-FFF2-40B4-BE49-F238E27FC236}">
                <a16:creationId xmlns:a16="http://schemas.microsoft.com/office/drawing/2014/main" id="{2A952332-A6F7-0CAB-60FC-F7EF75811FDF}"/>
              </a:ext>
            </a:extLst>
          </p:cNvPr>
          <p:cNvSpPr/>
          <p:nvPr userDrawn="1"/>
        </p:nvSpPr>
        <p:spPr>
          <a:xfrm>
            <a:off x="150875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7" name="Freeform 6">
            <a:extLst>
              <a:ext uri="{FF2B5EF4-FFF2-40B4-BE49-F238E27FC236}">
                <a16:creationId xmlns:a16="http://schemas.microsoft.com/office/drawing/2014/main" id="{4C7AE1D2-3856-CEFD-6D72-DB84E93A182A}"/>
              </a:ext>
            </a:extLst>
          </p:cNvPr>
          <p:cNvSpPr/>
          <p:nvPr userDrawn="1"/>
        </p:nvSpPr>
        <p:spPr>
          <a:xfrm>
            <a:off x="26361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8" name="Freeform 7">
            <a:extLst>
              <a:ext uri="{FF2B5EF4-FFF2-40B4-BE49-F238E27FC236}">
                <a16:creationId xmlns:a16="http://schemas.microsoft.com/office/drawing/2014/main" id="{2758A1D6-B8BF-4363-E181-06AFDD2F23DB}"/>
              </a:ext>
            </a:extLst>
          </p:cNvPr>
          <p:cNvSpPr/>
          <p:nvPr userDrawn="1"/>
        </p:nvSpPr>
        <p:spPr>
          <a:xfrm>
            <a:off x="0"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15" name="Title 1">
            <a:extLst>
              <a:ext uri="{FF2B5EF4-FFF2-40B4-BE49-F238E27FC236}">
                <a16:creationId xmlns:a16="http://schemas.microsoft.com/office/drawing/2014/main" id="{3BEDE087-53DD-87A3-7840-FEEE8B3C6622}"/>
              </a:ext>
            </a:extLst>
          </p:cNvPr>
          <p:cNvSpPr>
            <a:spLocks noGrp="1"/>
          </p:cNvSpPr>
          <p:nvPr>
            <p:ph type="title" hasCustomPrompt="1"/>
          </p:nvPr>
        </p:nvSpPr>
        <p:spPr>
          <a:xfrm>
            <a:off x="575747" y="4184244"/>
            <a:ext cx="8448982" cy="1054116"/>
          </a:xfrm>
        </p:spPr>
        <p:txBody>
          <a:bodyPr anchor="ctr">
            <a:normAutofit/>
          </a:bodyPr>
          <a:lstStyle>
            <a:lvl1pPr algn="l">
              <a:defRPr sz="3400" b="0" i="0" cap="none" baseline="0">
                <a:solidFill>
                  <a:schemeClr val="bg1"/>
                </a:solidFill>
              </a:defRPr>
            </a:lvl1pPr>
          </a:lstStyle>
          <a:p>
            <a:r>
              <a:rPr lang="en-US" dirty="0"/>
              <a:t>Click to Add Section Header Title </a:t>
            </a:r>
          </a:p>
        </p:txBody>
      </p:sp>
    </p:spTree>
    <p:extLst>
      <p:ext uri="{BB962C8B-B14F-4D97-AF65-F5344CB8AC3E}">
        <p14:creationId xmlns:p14="http://schemas.microsoft.com/office/powerpoint/2010/main" val="4251662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67474A-0653-6B44-B30D-92A3CB466CBD}"/>
              </a:ext>
            </a:extLst>
          </p:cNvPr>
          <p:cNvPicPr>
            <a:picLocks noChangeAspect="1"/>
          </p:cNvPicPr>
          <p:nvPr userDrawn="1"/>
        </p:nvPicPr>
        <p:blipFill>
          <a:blip r:embed="rId2"/>
          <a:stretch>
            <a:fillRect/>
          </a:stretch>
        </p:blipFill>
        <p:spPr>
          <a:xfrm>
            <a:off x="9951849" y="6108507"/>
            <a:ext cx="1656279" cy="290325"/>
          </a:xfrm>
          <a:prstGeom prst="rect">
            <a:avLst/>
          </a:prstGeom>
        </p:spPr>
      </p:pic>
      <p:sp>
        <p:nvSpPr>
          <p:cNvPr id="15" name="Text Placeholder 2">
            <a:extLst>
              <a:ext uri="{FF2B5EF4-FFF2-40B4-BE49-F238E27FC236}">
                <a16:creationId xmlns:a16="http://schemas.microsoft.com/office/drawing/2014/main" id="{D27F0D0D-435D-F047-8AB4-BF884E34321E}"/>
              </a:ext>
            </a:extLst>
          </p:cNvPr>
          <p:cNvSpPr>
            <a:spLocks noGrp="1"/>
          </p:cNvSpPr>
          <p:nvPr>
            <p:ph type="body" idx="1" hasCustomPrompt="1"/>
          </p:nvPr>
        </p:nvSpPr>
        <p:spPr>
          <a:xfrm>
            <a:off x="575746" y="5492863"/>
            <a:ext cx="8448983" cy="929586"/>
          </a:xfrm>
        </p:spPr>
        <p:txBody>
          <a:bodyPr>
            <a:normAutofit/>
          </a:bodyPr>
          <a:lstStyle>
            <a:lvl1pPr marL="0" indent="0" algn="l">
              <a:buNone/>
              <a:defRPr sz="2000" b="0" baseline="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 or description</a:t>
            </a:r>
          </a:p>
        </p:txBody>
      </p:sp>
      <p:sp>
        <p:nvSpPr>
          <p:cNvPr id="4" name="Picture Placeholder 3">
            <a:extLst>
              <a:ext uri="{FF2B5EF4-FFF2-40B4-BE49-F238E27FC236}">
                <a16:creationId xmlns:a16="http://schemas.microsoft.com/office/drawing/2014/main" id="{E19DFAA4-CD59-5F40-99EC-8FC01A83B442}"/>
              </a:ext>
            </a:extLst>
          </p:cNvPr>
          <p:cNvSpPr>
            <a:spLocks noGrp="1"/>
          </p:cNvSpPr>
          <p:nvPr>
            <p:ph type="pic" sz="quarter" idx="10" hasCustomPrompt="1"/>
          </p:nvPr>
        </p:nvSpPr>
        <p:spPr>
          <a:xfrm>
            <a:off x="0" y="0"/>
            <a:ext cx="12192000" cy="4184650"/>
          </a:xfrm>
          <a:solidFill>
            <a:schemeClr val="bg1">
              <a:lumMod val="85000"/>
            </a:schemeClr>
          </a:solidFill>
        </p:spPr>
        <p:txBody>
          <a:bodyPr anchor="ctr"/>
          <a:lstStyle>
            <a:lvl1pPr marL="0" indent="0" algn="ctr">
              <a:spcBef>
                <a:spcPts val="0"/>
              </a:spcBef>
              <a:buNone/>
              <a:defRPr/>
            </a:lvl1pPr>
          </a:lstStyle>
          <a:p>
            <a:r>
              <a:rPr lang="en-US" dirty="0"/>
              <a:t>To customize this section header with your own image, </a:t>
            </a:r>
            <a:br>
              <a:rPr lang="en-US" dirty="0"/>
            </a:br>
            <a:r>
              <a:rPr lang="en-US" dirty="0"/>
              <a:t>drag the image into this box or click the image icon in the center of this slide. </a:t>
            </a:r>
            <a:br>
              <a:rPr lang="en-US" dirty="0"/>
            </a:br>
            <a:br>
              <a:rPr lang="en-US" dirty="0"/>
            </a:br>
            <a:r>
              <a:rPr lang="en-US" dirty="0"/>
              <a:t>Our Section Header Library contains 150+ section header slides </a:t>
            </a:r>
            <a:br>
              <a:rPr lang="en-US" dirty="0"/>
            </a:br>
            <a:r>
              <a:rPr lang="en-US" dirty="0"/>
              <a:t>for Jabil’s capabilities, markets and business needs. (link in Notes below)</a:t>
            </a:r>
          </a:p>
          <a:p>
            <a:endParaRPr lang="en-US" dirty="0"/>
          </a:p>
        </p:txBody>
      </p:sp>
      <p:sp>
        <p:nvSpPr>
          <p:cNvPr id="2" name="Freeform 1">
            <a:extLst>
              <a:ext uri="{FF2B5EF4-FFF2-40B4-BE49-F238E27FC236}">
                <a16:creationId xmlns:a16="http://schemas.microsoft.com/office/drawing/2014/main" id="{7CB849A4-C474-E508-DF53-FADE4E97C028}"/>
              </a:ext>
            </a:extLst>
          </p:cNvPr>
          <p:cNvSpPr/>
          <p:nvPr userDrawn="1"/>
        </p:nvSpPr>
        <p:spPr>
          <a:xfrm>
            <a:off x="150875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3" name="Freeform 2">
            <a:extLst>
              <a:ext uri="{FF2B5EF4-FFF2-40B4-BE49-F238E27FC236}">
                <a16:creationId xmlns:a16="http://schemas.microsoft.com/office/drawing/2014/main" id="{6BA81168-849E-806A-2964-171DA162C751}"/>
              </a:ext>
            </a:extLst>
          </p:cNvPr>
          <p:cNvSpPr/>
          <p:nvPr userDrawn="1"/>
        </p:nvSpPr>
        <p:spPr>
          <a:xfrm>
            <a:off x="263611"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5" name="Freeform 4">
            <a:extLst>
              <a:ext uri="{FF2B5EF4-FFF2-40B4-BE49-F238E27FC236}">
                <a16:creationId xmlns:a16="http://schemas.microsoft.com/office/drawing/2014/main" id="{F17A6350-4E57-6DC7-A019-B06DCD117091}"/>
              </a:ext>
            </a:extLst>
          </p:cNvPr>
          <p:cNvSpPr/>
          <p:nvPr userDrawn="1"/>
        </p:nvSpPr>
        <p:spPr>
          <a:xfrm>
            <a:off x="0" y="4184908"/>
            <a:ext cx="9654393" cy="1054118"/>
          </a:xfrm>
          <a:custGeom>
            <a:avLst/>
            <a:gdLst>
              <a:gd name="connsiteX0" fmla="*/ 9078658 w 9654393"/>
              <a:gd name="connsiteY0" fmla="*/ 0 h 1054118"/>
              <a:gd name="connsiteX1" fmla="*/ 9654393 w 9654393"/>
              <a:gd name="connsiteY1" fmla="*/ 0 h 1054118"/>
              <a:gd name="connsiteX2" fmla="*/ 9078661 w 9654393"/>
              <a:gd name="connsiteY2" fmla="*/ 1054112 h 1054118"/>
              <a:gd name="connsiteX3" fmla="*/ 9078661 w 9654393"/>
              <a:gd name="connsiteY3" fmla="*/ 1054118 h 1054118"/>
              <a:gd name="connsiteX4" fmla="*/ 9078658 w 9654393"/>
              <a:gd name="connsiteY4" fmla="*/ 1054118 h 1054118"/>
              <a:gd name="connsiteX5" fmla="*/ 0 w 9654393"/>
              <a:gd name="connsiteY5" fmla="*/ 1054118 h 1054118"/>
              <a:gd name="connsiteX6" fmla="*/ 0 w 9654393"/>
              <a:gd name="connsiteY6" fmla="*/ 1 h 1054118"/>
              <a:gd name="connsiteX7" fmla="*/ 9078658 w 9654393"/>
              <a:gd name="connsiteY7" fmla="*/ 1 h 1054118"/>
              <a:gd name="connsiteX8" fmla="*/ 9078658 w 9654393"/>
              <a:gd name="connsiteY8" fmla="*/ 0 h 105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4393" h="1054118">
                <a:moveTo>
                  <a:pt x="9078658" y="0"/>
                </a:moveTo>
                <a:lnTo>
                  <a:pt x="9654393" y="0"/>
                </a:lnTo>
                <a:lnTo>
                  <a:pt x="9078661" y="1054112"/>
                </a:lnTo>
                <a:lnTo>
                  <a:pt x="9078661" y="1054118"/>
                </a:lnTo>
                <a:lnTo>
                  <a:pt x="9078658" y="1054118"/>
                </a:lnTo>
                <a:lnTo>
                  <a:pt x="0" y="1054118"/>
                </a:lnTo>
                <a:lnTo>
                  <a:pt x="0" y="1"/>
                </a:lnTo>
                <a:lnTo>
                  <a:pt x="9078658" y="1"/>
                </a:lnTo>
                <a:lnTo>
                  <a:pt x="9078658"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Grandview" panose="020B0502040204020203" pitchFamily="34" charset="0"/>
            </a:endParaRPr>
          </a:p>
        </p:txBody>
      </p:sp>
      <p:sp>
        <p:nvSpPr>
          <p:cNvPr id="7" name="Title 1">
            <a:extLst>
              <a:ext uri="{FF2B5EF4-FFF2-40B4-BE49-F238E27FC236}">
                <a16:creationId xmlns:a16="http://schemas.microsoft.com/office/drawing/2014/main" id="{7E498871-F368-BCD2-2BCB-633BF03B7641}"/>
              </a:ext>
            </a:extLst>
          </p:cNvPr>
          <p:cNvSpPr>
            <a:spLocks noGrp="1"/>
          </p:cNvSpPr>
          <p:nvPr>
            <p:ph type="title" hasCustomPrompt="1"/>
          </p:nvPr>
        </p:nvSpPr>
        <p:spPr>
          <a:xfrm>
            <a:off x="575747" y="4184244"/>
            <a:ext cx="8448982" cy="1054116"/>
          </a:xfrm>
        </p:spPr>
        <p:txBody>
          <a:bodyPr anchor="ctr">
            <a:normAutofit/>
          </a:bodyPr>
          <a:lstStyle>
            <a:lvl1pPr algn="l">
              <a:defRPr sz="3400" b="0" i="0" cap="none" baseline="0">
                <a:solidFill>
                  <a:schemeClr val="bg1"/>
                </a:solidFill>
              </a:defRPr>
            </a:lvl1pPr>
          </a:lstStyle>
          <a:p>
            <a:r>
              <a:rPr lang="en-US" dirty="0"/>
              <a:t>Click to Add Section Header Title </a:t>
            </a:r>
          </a:p>
        </p:txBody>
      </p:sp>
    </p:spTree>
    <p:extLst>
      <p:ext uri="{BB962C8B-B14F-4D97-AF65-F5344CB8AC3E}">
        <p14:creationId xmlns:p14="http://schemas.microsoft.com/office/powerpoint/2010/main" val="1703476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48388D-3253-6049-B4D6-7D19437A24DE}"/>
              </a:ext>
            </a:extLst>
          </p:cNvPr>
          <p:cNvSpPr>
            <a:spLocks noGrp="1"/>
          </p:cNvSpPr>
          <p:nvPr>
            <p:ph type="title"/>
          </p:nvPr>
        </p:nvSpPr>
        <p:spPr>
          <a:xfrm>
            <a:off x="444499" y="103360"/>
            <a:ext cx="11010898" cy="986828"/>
          </a:xfrm>
          <a:prstGeom prst="rect">
            <a:avLst/>
          </a:prstGeom>
        </p:spPr>
        <p:txBody>
          <a:bodyPr vert="horz" lIns="91440" tIns="45720" rIns="91440" bIns="45720" rtlCol="0" anchor="ctr">
            <a:normAutofit/>
          </a:bodyPr>
          <a:lstStyle/>
          <a:p>
            <a:endParaRPr lang="en-US" dirty="0"/>
          </a:p>
        </p:txBody>
      </p:sp>
      <p:sp>
        <p:nvSpPr>
          <p:cNvPr id="3" name="Text Placeholder 2">
            <a:extLst>
              <a:ext uri="{FF2B5EF4-FFF2-40B4-BE49-F238E27FC236}">
                <a16:creationId xmlns:a16="http://schemas.microsoft.com/office/drawing/2014/main" id="{1C1DAF1E-99CD-E44D-ACED-77F420DD48DF}"/>
              </a:ext>
            </a:extLst>
          </p:cNvPr>
          <p:cNvSpPr>
            <a:spLocks noGrp="1"/>
          </p:cNvSpPr>
          <p:nvPr>
            <p:ph type="body" idx="1"/>
          </p:nvPr>
        </p:nvSpPr>
        <p:spPr>
          <a:xfrm>
            <a:off x="444499" y="1303021"/>
            <a:ext cx="11010899" cy="48959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D6D50D79-76F2-124D-80C6-8A6675A24D86}"/>
              </a:ext>
            </a:extLst>
          </p:cNvPr>
          <p:cNvSpPr>
            <a:spLocks noGrp="1"/>
          </p:cNvSpPr>
          <p:nvPr>
            <p:ph type="sldNum" sz="quarter" idx="4"/>
          </p:nvPr>
        </p:nvSpPr>
        <p:spPr>
          <a:xfrm>
            <a:off x="9238129" y="6492874"/>
            <a:ext cx="2743200" cy="365125"/>
          </a:xfrm>
          <a:prstGeom prst="rect">
            <a:avLst/>
          </a:prstGeom>
        </p:spPr>
        <p:txBody>
          <a:bodyPr vert="horz" lIns="91440" tIns="45720" rIns="91440" bIns="45720" rtlCol="0" anchor="ctr"/>
          <a:lstStyle>
            <a:lvl1pPr algn="r">
              <a:defRPr sz="900" b="0" i="0">
                <a:solidFill>
                  <a:schemeClr val="tx1">
                    <a:tint val="75000"/>
                  </a:schemeClr>
                </a:solidFill>
                <a:latin typeface="Grandview" panose="020B0502040204020203" pitchFamily="34" charset="0"/>
              </a:defRPr>
            </a:lvl1pPr>
          </a:lstStyle>
          <a:p>
            <a:fld id="{13B88A40-E78F-6746-87E4-E178EA71B0DC}" type="slidenum">
              <a:rPr lang="en-US" smtClean="0"/>
              <a:pPr/>
              <a:t>‹#›</a:t>
            </a:fld>
            <a:endParaRPr lang="en-US" dirty="0"/>
          </a:p>
        </p:txBody>
      </p:sp>
    </p:spTree>
    <p:extLst>
      <p:ext uri="{BB962C8B-B14F-4D97-AF65-F5344CB8AC3E}">
        <p14:creationId xmlns:p14="http://schemas.microsoft.com/office/powerpoint/2010/main" val="2474699190"/>
      </p:ext>
    </p:extLst>
  </p:cSld>
  <p:clrMap bg1="lt1" tx1="dk1" bg2="lt2" tx2="dk2" accent1="accent1" accent2="accent2" accent3="accent3" accent4="accent4" accent5="accent5" accent6="accent6" hlink="hlink" folHlink="folHlink"/>
  <p:sldLayoutIdLst>
    <p:sldLayoutId id="2147483932" r:id="rId1"/>
    <p:sldLayoutId id="2147483934" r:id="rId2"/>
    <p:sldLayoutId id="2147483933" r:id="rId3"/>
    <p:sldLayoutId id="2147483935" r:id="rId4"/>
    <p:sldLayoutId id="2147483936" r:id="rId5"/>
    <p:sldLayoutId id="2147483941" r:id="rId6"/>
    <p:sldLayoutId id="2147483895" r:id="rId7"/>
    <p:sldLayoutId id="2147483928" r:id="rId8"/>
    <p:sldLayoutId id="2147483912" r:id="rId9"/>
    <p:sldLayoutId id="2147483938" r:id="rId10"/>
    <p:sldLayoutId id="2147483838" r:id="rId11"/>
    <p:sldLayoutId id="2147483650" r:id="rId12"/>
    <p:sldLayoutId id="2147483851" r:id="rId13"/>
    <p:sldLayoutId id="2147483894" r:id="rId14"/>
    <p:sldLayoutId id="2147483678" r:id="rId15"/>
    <p:sldLayoutId id="2147483942" r:id="rId16"/>
    <p:sldLayoutId id="2147483943" r:id="rId17"/>
    <p:sldLayoutId id="2147483940" r:id="rId18"/>
    <p:sldLayoutId id="2147483939" r:id="rId19"/>
  </p:sldLayoutIdLst>
  <p:hf sldNum="0" hdr="0" dt="0"/>
  <p:txStyles>
    <p:titleStyle>
      <a:lvl1pPr algn="l" defTabSz="914400" rtl="0" eaLnBrk="1" latinLnBrk="0" hangingPunct="1">
        <a:lnSpc>
          <a:spcPct val="100000"/>
        </a:lnSpc>
        <a:spcBef>
          <a:spcPct val="0"/>
        </a:spcBef>
        <a:buNone/>
        <a:defRPr sz="3500" b="0" i="0" kern="1200">
          <a:solidFill>
            <a:schemeClr val="tx1"/>
          </a:solidFill>
          <a:latin typeface="Grandview" panose="020B0502040204020203" pitchFamily="34" charset="0"/>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3" Type="http://schemas.openxmlformats.org/officeDocument/2006/relationships/image" Target="../media/image27.png"/><Relationship Id="rId7" Type="http://schemas.openxmlformats.org/officeDocument/2006/relationships/image" Target="../media/image30.png"/><Relationship Id="rId12" Type="http://schemas.openxmlformats.org/officeDocument/2006/relationships/image" Target="../media/image35.png"/><Relationship Id="rId2" Type="http://schemas.openxmlformats.org/officeDocument/2006/relationships/image" Target="../media/image26.png"/><Relationship Id="rId1" Type="http://schemas.openxmlformats.org/officeDocument/2006/relationships/slideLayout" Target="../slideLayouts/slideLayout11.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hyperlink" Target="https://jabil.sharepoint.com/sites/JabilBrandPortal/Shared%20Documents/Build%20a%20Great%20Deck/Slide%20Layout%20Library" TargetMode="External"/><Relationship Id="rId9" Type="http://schemas.openxmlformats.org/officeDocument/2006/relationships/image" Target="../media/image32.png"/><Relationship Id="rId1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41.jpg"/><Relationship Id="rId5" Type="http://schemas.openxmlformats.org/officeDocument/2006/relationships/image" Target="../media/image40.jpg"/><Relationship Id="rId4" Type="http://schemas.openxmlformats.org/officeDocument/2006/relationships/image" Target="../media/image39.png"/></Relationships>
</file>

<file path=ppt/slides/_rels/slide12.xml.rels><?xml version="1.0" encoding="UTF-8" standalone="yes"?>
<Relationships xmlns="http://schemas.openxmlformats.org/package/2006/relationships"><Relationship Id="rId2" Type="http://schemas.openxmlformats.org/officeDocument/2006/relationships/hyperlink" Target="https://jabil.sharepoint.com/en/employees/JabilCodePolicies/Documents/Policies_Global-IT-InfoSec/Global%20Digital%20Information%20Classification%20Policy.pdf?CT=1669770904882&amp;OR=OWA-NT&amp;CID=d1542a55-02d1-6632-9924-6c20b1682f21" TargetMode="Externa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image" Target="../media/image14.jpg"/><Relationship Id="rId18" Type="http://schemas.openxmlformats.org/officeDocument/2006/relationships/image" Target="../media/image16.emf"/><Relationship Id="rId3" Type="http://schemas.openxmlformats.org/officeDocument/2006/relationships/image" Target="../media/image9.jpg"/><Relationship Id="rId7" Type="http://schemas.openxmlformats.org/officeDocument/2006/relationships/hyperlink" Target="https://jabil.sharepoint.com/:f:/s/MarketingResourceCenter/Ep5aH-CLwTVNvtLLRhLAwJkB-qr_sI2LxdEl1nQThfxwPw?e=69ZWqq" TargetMode="External"/><Relationship Id="rId12" Type="http://schemas.openxmlformats.org/officeDocument/2006/relationships/image" Target="../media/image13.jpg"/><Relationship Id="rId17" Type="http://schemas.openxmlformats.org/officeDocument/2006/relationships/hyperlink" Target="https://jabil.sharepoint.com/sites/JabilBrandPortal" TargetMode="External"/><Relationship Id="rId2" Type="http://schemas.openxmlformats.org/officeDocument/2006/relationships/image" Target="../media/image8.jpg"/><Relationship Id="rId16" Type="http://schemas.openxmlformats.org/officeDocument/2006/relationships/hyperlink" Target="https://jabil.sharepoint.com/sites/JabilBrandPortal/Shared%20Documents/Build%20a%20Great%20Deck/Section%20Divider%20Image%20Library" TargetMode="External"/><Relationship Id="rId1" Type="http://schemas.openxmlformats.org/officeDocument/2006/relationships/slideLayout" Target="../slideLayouts/slideLayout11.xml"/><Relationship Id="rId6" Type="http://schemas.openxmlformats.org/officeDocument/2006/relationships/hyperlink" Target="https://jabil.sharepoint.com/sites/JabilBrandPortal/Shared%20Documents/Build%20a%20Great%20Deck/Slide%20Layout%20Library" TargetMode="External"/><Relationship Id="rId11" Type="http://schemas.openxmlformats.org/officeDocument/2006/relationships/hyperlink" Target="https://jabil.sharepoint.com/sites/JabilBrandPortal/Shared%20Documents/Divisions/Healthcare/Jabil%20Healthcare%20Illustration%20Library" TargetMode="External"/><Relationship Id="rId5" Type="http://schemas.openxmlformats.org/officeDocument/2006/relationships/image" Target="../media/image11.jpg"/><Relationship Id="rId15" Type="http://schemas.openxmlformats.org/officeDocument/2006/relationships/hyperlink" Target="https://jabil.sharepoint.com/sites/JabilBrandPortal/Shared%20Documents/Build%20a%20Great%20Deck/Cover%20Image%20Library" TargetMode="External"/><Relationship Id="rId10" Type="http://schemas.openxmlformats.org/officeDocument/2006/relationships/hyperlink" Target="https://jabil.sharepoint.com/:f:/s/MarketingResourceCenter/ElZ-T4o6r7ZHq_Kr_gGfncwBVblzqvsQLsBBBmEHpFiTjg?e=2y4K2r" TargetMode="External"/><Relationship Id="rId4" Type="http://schemas.openxmlformats.org/officeDocument/2006/relationships/image" Target="../media/image10.jpg"/><Relationship Id="rId9" Type="http://schemas.openxmlformats.org/officeDocument/2006/relationships/hyperlink" Target="https://jabil.sharepoint.com/sites/JabilBrandPortal/Shared%20Documents/Build%20a%20Great%20Deck/Icon%20Library" TargetMode="External"/><Relationship Id="rId1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hyperlink" Target="https://jabil.sharepoint.com/sites/JabilBrandPortal/Shared%20Documents/Build%20a%20Great%20Deck/Cover%20Image%20Library" TargetMode="External"/><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1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1.xml"/><Relationship Id="rId6" Type="http://schemas.openxmlformats.org/officeDocument/2006/relationships/hyperlink" Target="https://jabil.sharepoint.com/sites/JabilBrandPortal/Shared%20Documents/Build%20a%20Great%20Deck/Section%20Divider%20Image%20Library" TargetMode="Externa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97B67-0683-8966-767D-D50384A620DF}"/>
              </a:ext>
            </a:extLst>
          </p:cNvPr>
          <p:cNvSpPr>
            <a:spLocks noGrp="1"/>
          </p:cNvSpPr>
          <p:nvPr>
            <p:ph type="ctrTitle"/>
          </p:nvPr>
        </p:nvSpPr>
        <p:spPr>
          <a:xfrm>
            <a:off x="1259119" y="1065955"/>
            <a:ext cx="8623762" cy="2091894"/>
          </a:xfrm>
        </p:spPr>
        <p:txBody>
          <a:bodyPr/>
          <a:lstStyle/>
          <a:p>
            <a:r>
              <a:rPr lang="en-US" dirty="0"/>
              <a:t>Jabil PowerPoint Template</a:t>
            </a:r>
          </a:p>
        </p:txBody>
      </p:sp>
      <p:sp>
        <p:nvSpPr>
          <p:cNvPr id="3" name="Subtitle 2">
            <a:extLst>
              <a:ext uri="{FF2B5EF4-FFF2-40B4-BE49-F238E27FC236}">
                <a16:creationId xmlns:a16="http://schemas.microsoft.com/office/drawing/2014/main" id="{E0E38516-F61F-5C56-463E-AF4CC644BECD}"/>
              </a:ext>
            </a:extLst>
          </p:cNvPr>
          <p:cNvSpPr>
            <a:spLocks noGrp="1"/>
          </p:cNvSpPr>
          <p:nvPr>
            <p:ph type="subTitle" idx="1"/>
          </p:nvPr>
        </p:nvSpPr>
        <p:spPr>
          <a:xfrm>
            <a:off x="1259119" y="3444719"/>
            <a:ext cx="8623762" cy="1034517"/>
          </a:xfrm>
        </p:spPr>
        <p:txBody>
          <a:bodyPr/>
          <a:lstStyle/>
          <a:p>
            <a:r>
              <a:rPr lang="en-US" dirty="0"/>
              <a:t>This template should be used for all Jabil presentations.</a:t>
            </a:r>
          </a:p>
          <a:p>
            <a:r>
              <a:rPr lang="en-US" dirty="0"/>
              <a:t>See additional resources at the end of this deck.</a:t>
            </a:r>
          </a:p>
        </p:txBody>
      </p:sp>
      <p:sp>
        <p:nvSpPr>
          <p:cNvPr id="8" name="Text Placeholder 7">
            <a:extLst>
              <a:ext uri="{FF2B5EF4-FFF2-40B4-BE49-F238E27FC236}">
                <a16:creationId xmlns:a16="http://schemas.microsoft.com/office/drawing/2014/main" id="{234459E6-DB7F-CC23-A127-B0D1894269BC}"/>
              </a:ext>
            </a:extLst>
          </p:cNvPr>
          <p:cNvSpPr>
            <a:spLocks noGrp="1"/>
          </p:cNvSpPr>
          <p:nvPr>
            <p:ph type="body" sz="quarter" idx="10"/>
          </p:nvPr>
        </p:nvSpPr>
        <p:spPr/>
        <p:txBody>
          <a:bodyPr/>
          <a:lstStyle/>
          <a:p>
            <a:endParaRPr lang="en-US"/>
          </a:p>
        </p:txBody>
      </p:sp>
      <p:sp>
        <p:nvSpPr>
          <p:cNvPr id="9" name="Text Placeholder 8">
            <a:extLst>
              <a:ext uri="{FF2B5EF4-FFF2-40B4-BE49-F238E27FC236}">
                <a16:creationId xmlns:a16="http://schemas.microsoft.com/office/drawing/2014/main" id="{7D42046D-D628-F2EB-BCFA-B78BD7C04781}"/>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182988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9F2B683E-5FDC-9FA2-0731-3B6FE871B3C0}"/>
              </a:ext>
            </a:extLst>
          </p:cNvPr>
          <p:cNvSpPr txBox="1"/>
          <p:nvPr/>
        </p:nvSpPr>
        <p:spPr>
          <a:xfrm>
            <a:off x="603531" y="1749402"/>
            <a:ext cx="9075321" cy="586438"/>
          </a:xfrm>
          <a:prstGeom prst="rect">
            <a:avLst/>
          </a:prstGeom>
          <a:noFill/>
        </p:spPr>
        <p:txBody>
          <a:bodyPr wrap="square" lIns="0" tIns="0" rIns="0" bIns="0" rtlCol="0" anchor="t">
            <a:noAutofit/>
          </a:bodyPr>
          <a:lstStyle/>
          <a:p>
            <a:pPr>
              <a:lnSpc>
                <a:spcPct val="200000"/>
              </a:lnSpc>
            </a:pPr>
            <a:r>
              <a:rPr lang="en-US" sz="1400" dirty="0">
                <a:solidFill>
                  <a:schemeClr val="accent1">
                    <a:lumMod val="50000"/>
                  </a:schemeClr>
                </a:solidFill>
                <a:latin typeface="Grandview" panose="020B0502040204020203" pitchFamily="34" charset="0"/>
              </a:rPr>
              <a:t>In addition to covers and section headers, the following content and closing slides are built into this template:</a:t>
            </a:r>
          </a:p>
        </p:txBody>
      </p:sp>
      <p:pic>
        <p:nvPicPr>
          <p:cNvPr id="22" name="Picture 21">
            <a:extLst>
              <a:ext uri="{FF2B5EF4-FFF2-40B4-BE49-F238E27FC236}">
                <a16:creationId xmlns:a16="http://schemas.microsoft.com/office/drawing/2014/main" id="{0BE80102-9D9A-83DB-B25A-F34C7C4F1EA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82079" y="5426893"/>
            <a:ext cx="1517397" cy="852609"/>
          </a:xfrm>
          <a:prstGeom prst="rect">
            <a:avLst/>
          </a:prstGeom>
          <a:ln>
            <a:solidFill>
              <a:schemeClr val="bg1">
                <a:lumMod val="75000"/>
              </a:schemeClr>
            </a:solidFill>
          </a:ln>
        </p:spPr>
      </p:pic>
      <p:pic>
        <p:nvPicPr>
          <p:cNvPr id="24" name="Picture 23">
            <a:extLst>
              <a:ext uri="{FF2B5EF4-FFF2-40B4-BE49-F238E27FC236}">
                <a16:creationId xmlns:a16="http://schemas.microsoft.com/office/drawing/2014/main" id="{3DEE9C1E-2332-1168-8F54-D5D0F589E30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96335" y="3388472"/>
            <a:ext cx="1519869" cy="851523"/>
          </a:xfrm>
          <a:prstGeom prst="rect">
            <a:avLst/>
          </a:prstGeom>
          <a:ln>
            <a:solidFill>
              <a:schemeClr val="bg1">
                <a:lumMod val="75000"/>
              </a:schemeClr>
            </a:solidFill>
          </a:ln>
        </p:spPr>
      </p:pic>
      <p:sp>
        <p:nvSpPr>
          <p:cNvPr id="34" name="TextBox 33">
            <a:extLst>
              <a:ext uri="{FF2B5EF4-FFF2-40B4-BE49-F238E27FC236}">
                <a16:creationId xmlns:a16="http://schemas.microsoft.com/office/drawing/2014/main" id="{F060932B-8108-337D-FB9F-87AEAA700262}"/>
              </a:ext>
            </a:extLst>
          </p:cNvPr>
          <p:cNvSpPr txBox="1"/>
          <p:nvPr/>
        </p:nvSpPr>
        <p:spPr>
          <a:xfrm>
            <a:off x="603532" y="1226119"/>
            <a:ext cx="9721086" cy="423386"/>
          </a:xfrm>
          <a:prstGeom prst="rect">
            <a:avLst/>
          </a:prstGeom>
          <a:noFill/>
        </p:spPr>
        <p:txBody>
          <a:bodyPr wrap="square" lIns="0" tIns="0" rIns="0" bIns="0" rtlCol="0" anchor="t">
            <a:noAutofit/>
          </a:bodyPr>
          <a:lstStyle/>
          <a:p>
            <a:r>
              <a:rPr lang="en-US" sz="1800" dirty="0">
                <a:latin typeface="Grandview" panose="020B0502040204020203" pitchFamily="34" charset="0"/>
              </a:rPr>
              <a:t>More layouts are available in the </a:t>
            </a:r>
            <a:r>
              <a:rPr lang="en-US" sz="1800" b="1" dirty="0">
                <a:latin typeface="Grandview" panose="020B0502040204020203" pitchFamily="34" charset="0"/>
                <a:hlinkClick r:id="rId4"/>
              </a:rPr>
              <a:t>Slide Layout Library</a:t>
            </a:r>
            <a:r>
              <a:rPr lang="en-US" sz="1800" dirty="0">
                <a:latin typeface="Grandview" panose="020B0502040204020203" pitchFamily="34" charset="0"/>
              </a:rPr>
              <a:t>.</a:t>
            </a:r>
          </a:p>
        </p:txBody>
      </p:sp>
      <p:sp>
        <p:nvSpPr>
          <p:cNvPr id="23" name="TextBox 22">
            <a:extLst>
              <a:ext uri="{FF2B5EF4-FFF2-40B4-BE49-F238E27FC236}">
                <a16:creationId xmlns:a16="http://schemas.microsoft.com/office/drawing/2014/main" id="{47792C12-3D6E-D672-C7CB-D0537F5D23B8}"/>
              </a:ext>
            </a:extLst>
          </p:cNvPr>
          <p:cNvSpPr txBox="1"/>
          <p:nvPr/>
        </p:nvSpPr>
        <p:spPr>
          <a:xfrm>
            <a:off x="2419651" y="2634540"/>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Header</a:t>
            </a:r>
          </a:p>
        </p:txBody>
      </p:sp>
      <p:sp>
        <p:nvSpPr>
          <p:cNvPr id="25" name="TextBox 24">
            <a:extLst>
              <a:ext uri="{FF2B5EF4-FFF2-40B4-BE49-F238E27FC236}">
                <a16:creationId xmlns:a16="http://schemas.microsoft.com/office/drawing/2014/main" id="{6C6D9675-597A-2214-2CD3-A8A147125F3A}"/>
              </a:ext>
            </a:extLst>
          </p:cNvPr>
          <p:cNvSpPr txBox="1"/>
          <p:nvPr/>
        </p:nvSpPr>
        <p:spPr>
          <a:xfrm>
            <a:off x="2419651" y="3674715"/>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Header </a:t>
            </a:r>
          </a:p>
          <a:p>
            <a:pPr marL="182880" indent="-182880">
              <a:buFont typeface="Arial" panose="020B0604020202020204" pitchFamily="34" charset="0"/>
              <a:buChar char="•"/>
            </a:pPr>
            <a:r>
              <a:rPr lang="en-US" sz="1200" dirty="0">
                <a:latin typeface="Grandview" panose="020B0502040204020203" pitchFamily="34" charset="0"/>
              </a:rPr>
              <a:t>Text</a:t>
            </a:r>
          </a:p>
        </p:txBody>
      </p:sp>
      <p:sp>
        <p:nvSpPr>
          <p:cNvPr id="27" name="TextBox 26">
            <a:extLst>
              <a:ext uri="{FF2B5EF4-FFF2-40B4-BE49-F238E27FC236}">
                <a16:creationId xmlns:a16="http://schemas.microsoft.com/office/drawing/2014/main" id="{745A08EA-A11D-EA75-190B-009843D9A5CA}"/>
              </a:ext>
            </a:extLst>
          </p:cNvPr>
          <p:cNvSpPr txBox="1"/>
          <p:nvPr/>
        </p:nvSpPr>
        <p:spPr>
          <a:xfrm>
            <a:off x="2419652" y="4714890"/>
            <a:ext cx="1365280"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Header  </a:t>
            </a:r>
          </a:p>
          <a:p>
            <a:pPr marL="182880" indent="-182880">
              <a:buFont typeface="Arial" panose="020B0604020202020204" pitchFamily="34" charset="0"/>
              <a:buChar char="•"/>
            </a:pPr>
            <a:r>
              <a:rPr lang="en-US" sz="1200" dirty="0">
                <a:latin typeface="Grandview" panose="020B0502040204020203" pitchFamily="34" charset="0"/>
              </a:rPr>
              <a:t>Subhead  </a:t>
            </a:r>
          </a:p>
          <a:p>
            <a:pPr marL="182880" indent="-182880">
              <a:buFont typeface="Arial" panose="020B0604020202020204" pitchFamily="34" charset="0"/>
              <a:buChar char="•"/>
            </a:pPr>
            <a:r>
              <a:rPr lang="en-US" sz="1200" dirty="0">
                <a:latin typeface="Grandview" panose="020B0502040204020203" pitchFamily="34" charset="0"/>
              </a:rPr>
              <a:t>Text</a:t>
            </a:r>
          </a:p>
        </p:txBody>
      </p:sp>
      <p:sp>
        <p:nvSpPr>
          <p:cNvPr id="29" name="TextBox 28">
            <a:extLst>
              <a:ext uri="{FF2B5EF4-FFF2-40B4-BE49-F238E27FC236}">
                <a16:creationId xmlns:a16="http://schemas.microsoft.com/office/drawing/2014/main" id="{C44BD8A4-485A-FAA6-4E9E-EDFB2E149E62}"/>
              </a:ext>
            </a:extLst>
          </p:cNvPr>
          <p:cNvSpPr txBox="1"/>
          <p:nvPr/>
        </p:nvSpPr>
        <p:spPr>
          <a:xfrm>
            <a:off x="2419651" y="5755065"/>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Header </a:t>
            </a:r>
          </a:p>
          <a:p>
            <a:pPr marL="182880" indent="-182880">
              <a:buFont typeface="Arial" panose="020B0604020202020204" pitchFamily="34" charset="0"/>
              <a:buChar char="•"/>
            </a:pPr>
            <a:r>
              <a:rPr lang="en-US" sz="1200" dirty="0">
                <a:latin typeface="Grandview" panose="020B0502040204020203" pitchFamily="34" charset="0"/>
              </a:rPr>
              <a:t>2 Textboxes</a:t>
            </a:r>
          </a:p>
        </p:txBody>
      </p:sp>
      <p:cxnSp>
        <p:nvCxnSpPr>
          <p:cNvPr id="4" name="Straight Connector 3">
            <a:extLst>
              <a:ext uri="{FF2B5EF4-FFF2-40B4-BE49-F238E27FC236}">
                <a16:creationId xmlns:a16="http://schemas.microsoft.com/office/drawing/2014/main" id="{EEBDFA29-BE79-61D9-8E92-99463206BF00}"/>
              </a:ext>
            </a:extLst>
          </p:cNvPr>
          <p:cNvCxnSpPr>
            <a:cxnSpLocks/>
          </p:cNvCxnSpPr>
          <p:nvPr/>
        </p:nvCxnSpPr>
        <p:spPr>
          <a:xfrm flipH="1">
            <a:off x="604546" y="1708030"/>
            <a:ext cx="10992229"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41339A4-45E0-C06B-261C-615C43A87857}"/>
              </a:ext>
            </a:extLst>
          </p:cNvPr>
          <p:cNvSpPr txBox="1"/>
          <p:nvPr/>
        </p:nvSpPr>
        <p:spPr>
          <a:xfrm>
            <a:off x="6108889" y="2631365"/>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Blank</a:t>
            </a:r>
          </a:p>
        </p:txBody>
      </p:sp>
      <p:sp>
        <p:nvSpPr>
          <p:cNvPr id="9" name="TextBox 8">
            <a:extLst>
              <a:ext uri="{FF2B5EF4-FFF2-40B4-BE49-F238E27FC236}">
                <a16:creationId xmlns:a16="http://schemas.microsoft.com/office/drawing/2014/main" id="{1765BDCD-64C4-7DF8-7C7B-0AD135D4B7A0}"/>
              </a:ext>
            </a:extLst>
          </p:cNvPr>
          <p:cNvSpPr txBox="1"/>
          <p:nvPr/>
        </p:nvSpPr>
        <p:spPr>
          <a:xfrm>
            <a:off x="10017868" y="2669110"/>
            <a:ext cx="1365280"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Closing Logo/Tagline Animation</a:t>
            </a:r>
          </a:p>
        </p:txBody>
      </p:sp>
      <p:sp>
        <p:nvSpPr>
          <p:cNvPr id="10" name="TextBox 9">
            <a:extLst>
              <a:ext uri="{FF2B5EF4-FFF2-40B4-BE49-F238E27FC236}">
                <a16:creationId xmlns:a16="http://schemas.microsoft.com/office/drawing/2014/main" id="{447D7CB2-2869-5881-19A4-F5C34C7FBA13}"/>
              </a:ext>
            </a:extLst>
          </p:cNvPr>
          <p:cNvSpPr txBox="1"/>
          <p:nvPr/>
        </p:nvSpPr>
        <p:spPr>
          <a:xfrm>
            <a:off x="10017867" y="3682357"/>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Thank You</a:t>
            </a:r>
          </a:p>
        </p:txBody>
      </p:sp>
      <p:cxnSp>
        <p:nvCxnSpPr>
          <p:cNvPr id="12" name="Straight Connector 11">
            <a:extLst>
              <a:ext uri="{FF2B5EF4-FFF2-40B4-BE49-F238E27FC236}">
                <a16:creationId xmlns:a16="http://schemas.microsoft.com/office/drawing/2014/main" id="{F8FDBE7A-3FCF-3161-8BE2-3413131B1E9F}"/>
              </a:ext>
            </a:extLst>
          </p:cNvPr>
          <p:cNvCxnSpPr>
            <a:cxnSpLocks/>
          </p:cNvCxnSpPr>
          <p:nvPr/>
        </p:nvCxnSpPr>
        <p:spPr>
          <a:xfrm flipV="1">
            <a:off x="3986937" y="2363534"/>
            <a:ext cx="0" cy="4015453"/>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6" name="Picture 55">
            <a:extLst>
              <a:ext uri="{FF2B5EF4-FFF2-40B4-BE49-F238E27FC236}">
                <a16:creationId xmlns:a16="http://schemas.microsoft.com/office/drawing/2014/main" id="{80345540-FF69-5215-DE1A-C92F64E0116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116100" y="2358773"/>
            <a:ext cx="1524000" cy="854075"/>
          </a:xfrm>
          <a:prstGeom prst="rect">
            <a:avLst/>
          </a:prstGeom>
          <a:ln>
            <a:solidFill>
              <a:schemeClr val="bg1">
                <a:lumMod val="75000"/>
              </a:schemeClr>
            </a:solidFill>
          </a:ln>
        </p:spPr>
      </p:pic>
      <p:pic>
        <p:nvPicPr>
          <p:cNvPr id="58" name="Picture 57">
            <a:extLst>
              <a:ext uri="{FF2B5EF4-FFF2-40B4-BE49-F238E27FC236}">
                <a16:creationId xmlns:a16="http://schemas.microsoft.com/office/drawing/2014/main" id="{E737ECBE-4896-97FE-E745-748F854F4DF5}"/>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104526" y="3389647"/>
            <a:ext cx="1524000" cy="854075"/>
          </a:xfrm>
          <a:prstGeom prst="rect">
            <a:avLst/>
          </a:prstGeom>
          <a:ln>
            <a:solidFill>
              <a:schemeClr val="bg1">
                <a:lumMod val="75000"/>
              </a:schemeClr>
            </a:solidFill>
          </a:ln>
        </p:spPr>
      </p:pic>
      <p:sp>
        <p:nvSpPr>
          <p:cNvPr id="18" name="TextBox 17">
            <a:extLst>
              <a:ext uri="{FF2B5EF4-FFF2-40B4-BE49-F238E27FC236}">
                <a16:creationId xmlns:a16="http://schemas.microsoft.com/office/drawing/2014/main" id="{7325F441-D902-C66C-1023-4737D6B8EB45}"/>
              </a:ext>
            </a:extLst>
          </p:cNvPr>
          <p:cNvSpPr txBox="1"/>
          <p:nvPr/>
        </p:nvSpPr>
        <p:spPr>
          <a:xfrm>
            <a:off x="10324618" y="5198696"/>
            <a:ext cx="1365271" cy="318415"/>
          </a:xfrm>
          <a:prstGeom prst="rect">
            <a:avLst/>
          </a:prstGeom>
          <a:noFill/>
        </p:spPr>
        <p:txBody>
          <a:bodyPr wrap="square" lIns="0" tIns="0" rIns="0" bIns="0" rtlCol="0" anchor="ctr">
            <a:noAutofit/>
          </a:bodyPr>
          <a:lstStyle/>
          <a:p>
            <a:r>
              <a:rPr lang="en-US" sz="1200" dirty="0">
                <a:latin typeface="Grandview" panose="020B0502040204020203" pitchFamily="34" charset="0"/>
              </a:rPr>
              <a:t>Tables</a:t>
            </a:r>
          </a:p>
        </p:txBody>
      </p:sp>
      <p:pic>
        <p:nvPicPr>
          <p:cNvPr id="5" name="Picture 4">
            <a:extLst>
              <a:ext uri="{FF2B5EF4-FFF2-40B4-BE49-F238E27FC236}">
                <a16:creationId xmlns:a16="http://schemas.microsoft.com/office/drawing/2014/main" id="{A6B86989-4E82-4AF9-093B-738CB3261C8B}"/>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83155" y="2368175"/>
            <a:ext cx="1519868" cy="852609"/>
          </a:xfrm>
          <a:prstGeom prst="rect">
            <a:avLst/>
          </a:prstGeom>
          <a:ln>
            <a:solidFill>
              <a:schemeClr val="bg1">
                <a:lumMod val="75000"/>
              </a:schemeClr>
            </a:solidFill>
          </a:ln>
        </p:spPr>
      </p:pic>
      <p:pic>
        <p:nvPicPr>
          <p:cNvPr id="11" name="Picture 10">
            <a:extLst>
              <a:ext uri="{FF2B5EF4-FFF2-40B4-BE49-F238E27FC236}">
                <a16:creationId xmlns:a16="http://schemas.microsoft.com/office/drawing/2014/main" id="{6F366F3C-C765-427B-1968-06F445352038}"/>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589505" y="4407683"/>
            <a:ext cx="1519868" cy="851522"/>
          </a:xfrm>
          <a:prstGeom prst="rect">
            <a:avLst/>
          </a:prstGeom>
          <a:ln>
            <a:solidFill>
              <a:schemeClr val="bg1">
                <a:lumMod val="75000"/>
              </a:schemeClr>
            </a:solidFill>
          </a:ln>
        </p:spPr>
      </p:pic>
      <p:pic>
        <p:nvPicPr>
          <p:cNvPr id="14" name="Picture 13">
            <a:extLst>
              <a:ext uri="{FF2B5EF4-FFF2-40B4-BE49-F238E27FC236}">
                <a16:creationId xmlns:a16="http://schemas.microsoft.com/office/drawing/2014/main" id="{F03532B8-988D-4FB0-D954-8AC991D78FDB}"/>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275037" y="2362416"/>
            <a:ext cx="1519868" cy="850432"/>
          </a:xfrm>
          <a:prstGeom prst="rect">
            <a:avLst/>
          </a:prstGeom>
          <a:ln>
            <a:solidFill>
              <a:schemeClr val="bg1">
                <a:lumMod val="75000"/>
              </a:schemeClr>
            </a:solidFill>
          </a:ln>
        </p:spPr>
      </p:pic>
      <p:sp>
        <p:nvSpPr>
          <p:cNvPr id="20" name="TextBox 19">
            <a:extLst>
              <a:ext uri="{FF2B5EF4-FFF2-40B4-BE49-F238E27FC236}">
                <a16:creationId xmlns:a16="http://schemas.microsoft.com/office/drawing/2014/main" id="{DFD60410-ADE5-0524-E573-6665355AF4EE}"/>
              </a:ext>
            </a:extLst>
          </p:cNvPr>
          <p:cNvSpPr txBox="1"/>
          <p:nvPr/>
        </p:nvSpPr>
        <p:spPr>
          <a:xfrm>
            <a:off x="6108889" y="3682357"/>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Agenda</a:t>
            </a:r>
          </a:p>
        </p:txBody>
      </p:sp>
      <p:sp>
        <p:nvSpPr>
          <p:cNvPr id="28" name="TextBox 27">
            <a:extLst>
              <a:ext uri="{FF2B5EF4-FFF2-40B4-BE49-F238E27FC236}">
                <a16:creationId xmlns:a16="http://schemas.microsoft.com/office/drawing/2014/main" id="{191C5E46-B044-4C41-2CBD-BD7E3E291232}"/>
              </a:ext>
            </a:extLst>
          </p:cNvPr>
          <p:cNvSpPr txBox="1"/>
          <p:nvPr/>
        </p:nvSpPr>
        <p:spPr>
          <a:xfrm>
            <a:off x="6108889" y="4653318"/>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Next Steps</a:t>
            </a:r>
          </a:p>
        </p:txBody>
      </p:sp>
      <p:sp>
        <p:nvSpPr>
          <p:cNvPr id="30" name="TextBox 29">
            <a:extLst>
              <a:ext uri="{FF2B5EF4-FFF2-40B4-BE49-F238E27FC236}">
                <a16:creationId xmlns:a16="http://schemas.microsoft.com/office/drawing/2014/main" id="{A4404D27-4689-8C75-B8B0-E74C66044F33}"/>
              </a:ext>
            </a:extLst>
          </p:cNvPr>
          <p:cNvSpPr txBox="1"/>
          <p:nvPr/>
        </p:nvSpPr>
        <p:spPr>
          <a:xfrm>
            <a:off x="6108889" y="5680840"/>
            <a:ext cx="1365271" cy="318415"/>
          </a:xfrm>
          <a:prstGeom prst="rect">
            <a:avLst/>
          </a:prstGeom>
          <a:noFill/>
        </p:spPr>
        <p:txBody>
          <a:bodyPr wrap="square" lIns="0" tIns="0" rIns="0" bIns="0" rtlCol="0" anchor="ctr">
            <a:noAutofit/>
          </a:bodyPr>
          <a:lstStyle/>
          <a:p>
            <a:pPr marL="182880" indent="-182880">
              <a:buFont typeface="Arial" panose="020B0604020202020204" pitchFamily="34" charset="0"/>
              <a:buChar char="•"/>
            </a:pPr>
            <a:r>
              <a:rPr lang="en-US" sz="1200" dirty="0">
                <a:latin typeface="Grandview" panose="020B0502040204020203" pitchFamily="34" charset="0"/>
              </a:rPr>
              <a:t>Q&amp;A</a:t>
            </a:r>
          </a:p>
        </p:txBody>
      </p:sp>
      <p:cxnSp>
        <p:nvCxnSpPr>
          <p:cNvPr id="32" name="Straight Connector 31">
            <a:extLst>
              <a:ext uri="{FF2B5EF4-FFF2-40B4-BE49-F238E27FC236}">
                <a16:creationId xmlns:a16="http://schemas.microsoft.com/office/drawing/2014/main" id="{BF192425-6F45-E10F-55EA-B112A589DD7F}"/>
              </a:ext>
            </a:extLst>
          </p:cNvPr>
          <p:cNvCxnSpPr>
            <a:cxnSpLocks/>
          </p:cNvCxnSpPr>
          <p:nvPr/>
        </p:nvCxnSpPr>
        <p:spPr>
          <a:xfrm flipV="1">
            <a:off x="7851926" y="4402973"/>
            <a:ext cx="0" cy="1976014"/>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0ACF83-1294-40B5-ABB1-969256E12F6F}"/>
              </a:ext>
            </a:extLst>
          </p:cNvPr>
          <p:cNvCxnSpPr>
            <a:cxnSpLocks/>
          </p:cNvCxnSpPr>
          <p:nvPr/>
        </p:nvCxnSpPr>
        <p:spPr>
          <a:xfrm flipV="1">
            <a:off x="7851926" y="2363534"/>
            <a:ext cx="0" cy="1875075"/>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9" name="Left Brace 38">
            <a:extLst>
              <a:ext uri="{FF2B5EF4-FFF2-40B4-BE49-F238E27FC236}">
                <a16:creationId xmlns:a16="http://schemas.microsoft.com/office/drawing/2014/main" id="{8CDE8F9F-D99A-C7E4-457D-4D4CBFA359A7}"/>
              </a:ext>
            </a:extLst>
          </p:cNvPr>
          <p:cNvSpPr/>
          <p:nvPr/>
        </p:nvSpPr>
        <p:spPr>
          <a:xfrm rot="10800000">
            <a:off x="9904970" y="4380511"/>
            <a:ext cx="225794" cy="195478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Title 2">
            <a:extLst>
              <a:ext uri="{FF2B5EF4-FFF2-40B4-BE49-F238E27FC236}">
                <a16:creationId xmlns:a16="http://schemas.microsoft.com/office/drawing/2014/main" id="{65C195C5-CB09-C58B-5343-0EF7892A41D8}"/>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Content Slides</a:t>
            </a:r>
            <a:endParaRPr lang="en-US" dirty="0"/>
          </a:p>
        </p:txBody>
      </p:sp>
      <p:pic>
        <p:nvPicPr>
          <p:cNvPr id="40" name="Picture 39">
            <a:extLst>
              <a:ext uri="{FF2B5EF4-FFF2-40B4-BE49-F238E27FC236}">
                <a16:creationId xmlns:a16="http://schemas.microsoft.com/office/drawing/2014/main" id="{640DF410-D223-A797-F0A0-295FF3D75647}"/>
              </a:ext>
            </a:extLst>
          </p:cNvPr>
          <p:cNvPicPr>
            <a:picLocks noChangeAspect="1"/>
          </p:cNvPicPr>
          <p:nvPr/>
        </p:nvPicPr>
        <p:blipFill>
          <a:blip r:embed="rId10"/>
          <a:stretch>
            <a:fillRect/>
          </a:stretch>
        </p:blipFill>
        <p:spPr>
          <a:xfrm>
            <a:off x="4271594" y="4406050"/>
            <a:ext cx="1519862" cy="854922"/>
          </a:xfrm>
          <a:prstGeom prst="rect">
            <a:avLst/>
          </a:prstGeom>
          <a:ln>
            <a:solidFill>
              <a:schemeClr val="bg1">
                <a:lumMod val="75000"/>
              </a:schemeClr>
            </a:solidFill>
          </a:ln>
        </p:spPr>
      </p:pic>
      <p:pic>
        <p:nvPicPr>
          <p:cNvPr id="41" name="Picture 40">
            <a:extLst>
              <a:ext uri="{FF2B5EF4-FFF2-40B4-BE49-F238E27FC236}">
                <a16:creationId xmlns:a16="http://schemas.microsoft.com/office/drawing/2014/main" id="{3958A8FD-AA4C-E88B-E5A9-AE8368A3384B}"/>
              </a:ext>
            </a:extLst>
          </p:cNvPr>
          <p:cNvPicPr>
            <a:picLocks noChangeAspect="1"/>
          </p:cNvPicPr>
          <p:nvPr/>
        </p:nvPicPr>
        <p:blipFill>
          <a:blip r:embed="rId11"/>
          <a:stretch>
            <a:fillRect/>
          </a:stretch>
        </p:blipFill>
        <p:spPr>
          <a:xfrm>
            <a:off x="4277944" y="5412932"/>
            <a:ext cx="1519862" cy="854229"/>
          </a:xfrm>
          <a:prstGeom prst="rect">
            <a:avLst/>
          </a:prstGeom>
          <a:ln>
            <a:solidFill>
              <a:schemeClr val="bg1">
                <a:lumMod val="75000"/>
              </a:schemeClr>
            </a:solidFill>
          </a:ln>
        </p:spPr>
      </p:pic>
      <p:pic>
        <p:nvPicPr>
          <p:cNvPr id="42" name="Picture 41">
            <a:extLst>
              <a:ext uri="{FF2B5EF4-FFF2-40B4-BE49-F238E27FC236}">
                <a16:creationId xmlns:a16="http://schemas.microsoft.com/office/drawing/2014/main" id="{D44E1AC6-89EA-441B-84F7-369730A84F63}"/>
              </a:ext>
            </a:extLst>
          </p:cNvPr>
          <p:cNvPicPr>
            <a:picLocks noChangeAspect="1"/>
          </p:cNvPicPr>
          <p:nvPr/>
        </p:nvPicPr>
        <p:blipFill>
          <a:blip r:embed="rId12"/>
          <a:stretch>
            <a:fillRect/>
          </a:stretch>
        </p:blipFill>
        <p:spPr>
          <a:xfrm>
            <a:off x="4277944" y="3388472"/>
            <a:ext cx="1519862" cy="854229"/>
          </a:xfrm>
          <a:prstGeom prst="rect">
            <a:avLst/>
          </a:prstGeom>
          <a:ln>
            <a:solidFill>
              <a:schemeClr val="bg1">
                <a:lumMod val="75000"/>
              </a:schemeClr>
            </a:solidFill>
          </a:ln>
        </p:spPr>
      </p:pic>
      <p:pic>
        <p:nvPicPr>
          <p:cNvPr id="43" name="Picture 42">
            <a:extLst>
              <a:ext uri="{FF2B5EF4-FFF2-40B4-BE49-F238E27FC236}">
                <a16:creationId xmlns:a16="http://schemas.microsoft.com/office/drawing/2014/main" id="{84B4574D-D1C7-A100-E1C4-E55753DA89CB}"/>
              </a:ext>
            </a:extLst>
          </p:cNvPr>
          <p:cNvPicPr>
            <a:picLocks noChangeAspect="1"/>
          </p:cNvPicPr>
          <p:nvPr/>
        </p:nvPicPr>
        <p:blipFill>
          <a:blip r:embed="rId13"/>
          <a:stretch>
            <a:fillRect/>
          </a:stretch>
        </p:blipFill>
        <p:spPr>
          <a:xfrm>
            <a:off x="8100452" y="4412187"/>
            <a:ext cx="1519862" cy="854922"/>
          </a:xfrm>
          <a:prstGeom prst="rect">
            <a:avLst/>
          </a:prstGeom>
          <a:ln>
            <a:solidFill>
              <a:schemeClr val="bg1">
                <a:lumMod val="75000"/>
              </a:schemeClr>
            </a:solidFill>
          </a:ln>
        </p:spPr>
      </p:pic>
      <p:pic>
        <p:nvPicPr>
          <p:cNvPr id="44" name="Picture 43">
            <a:extLst>
              <a:ext uri="{FF2B5EF4-FFF2-40B4-BE49-F238E27FC236}">
                <a16:creationId xmlns:a16="http://schemas.microsoft.com/office/drawing/2014/main" id="{0511C4A7-55D0-0BFC-D003-2DDC7D2E5743}"/>
              </a:ext>
            </a:extLst>
          </p:cNvPr>
          <p:cNvPicPr>
            <a:picLocks noChangeAspect="1"/>
          </p:cNvPicPr>
          <p:nvPr/>
        </p:nvPicPr>
        <p:blipFill>
          <a:blip r:embed="rId14"/>
          <a:stretch>
            <a:fillRect/>
          </a:stretch>
        </p:blipFill>
        <p:spPr>
          <a:xfrm>
            <a:off x="8108664" y="5390980"/>
            <a:ext cx="1519862" cy="854229"/>
          </a:xfrm>
          <a:prstGeom prst="rect">
            <a:avLst/>
          </a:prstGeom>
          <a:ln>
            <a:solidFill>
              <a:schemeClr val="bg1">
                <a:lumMod val="75000"/>
              </a:schemeClr>
            </a:solidFill>
          </a:ln>
        </p:spPr>
      </p:pic>
    </p:spTree>
    <p:extLst>
      <p:ext uri="{BB962C8B-B14F-4D97-AF65-F5344CB8AC3E}">
        <p14:creationId xmlns:p14="http://schemas.microsoft.com/office/powerpoint/2010/main" val="3297537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295FC4E0-40B8-4385-B444-4B8522E5972B}"/>
              </a:ext>
            </a:extLst>
          </p:cNvPr>
          <p:cNvPicPr>
            <a:picLocks noChangeAspect="1"/>
          </p:cNvPicPr>
          <p:nvPr/>
        </p:nvPicPr>
        <p:blipFill rotWithShape="1">
          <a:blip r:embed="rId3"/>
          <a:srcRect l="-1" t="1" r="51093" b="44440"/>
          <a:stretch/>
        </p:blipFill>
        <p:spPr>
          <a:xfrm>
            <a:off x="381496" y="2379134"/>
            <a:ext cx="3865889" cy="2706676"/>
          </a:xfrm>
          <a:prstGeom prst="rect">
            <a:avLst/>
          </a:prstGeom>
          <a:ln>
            <a:solidFill>
              <a:schemeClr val="bg1">
                <a:lumMod val="75000"/>
              </a:schemeClr>
            </a:solidFill>
          </a:ln>
        </p:spPr>
      </p:pic>
      <p:pic>
        <p:nvPicPr>
          <p:cNvPr id="21" name="Picture 20">
            <a:extLst>
              <a:ext uri="{FF2B5EF4-FFF2-40B4-BE49-F238E27FC236}">
                <a16:creationId xmlns:a16="http://schemas.microsoft.com/office/drawing/2014/main" id="{27218A61-94B1-084C-35E1-F3AF1A8E67BE}"/>
              </a:ext>
            </a:extLst>
          </p:cNvPr>
          <p:cNvPicPr>
            <a:picLocks noChangeAspect="1"/>
          </p:cNvPicPr>
          <p:nvPr/>
        </p:nvPicPr>
        <p:blipFill rotWithShape="1">
          <a:blip r:embed="rId4"/>
          <a:srcRect r="69140" b="44465"/>
          <a:stretch/>
        </p:blipFill>
        <p:spPr>
          <a:xfrm>
            <a:off x="5006148" y="2379134"/>
            <a:ext cx="2439328" cy="2706676"/>
          </a:xfrm>
          <a:prstGeom prst="rect">
            <a:avLst/>
          </a:prstGeom>
          <a:ln>
            <a:solidFill>
              <a:schemeClr val="bg1">
                <a:lumMod val="75000"/>
              </a:schemeClr>
            </a:solidFill>
          </a:ln>
        </p:spPr>
      </p:pic>
      <p:sp>
        <p:nvSpPr>
          <p:cNvPr id="6" name="TextBox 5">
            <a:extLst>
              <a:ext uri="{FF2B5EF4-FFF2-40B4-BE49-F238E27FC236}">
                <a16:creationId xmlns:a16="http://schemas.microsoft.com/office/drawing/2014/main" id="{C5D7941F-9D5C-1253-A64F-91A3921D174D}"/>
              </a:ext>
            </a:extLst>
          </p:cNvPr>
          <p:cNvSpPr txBox="1"/>
          <p:nvPr/>
        </p:nvSpPr>
        <p:spPr>
          <a:xfrm>
            <a:off x="952110" y="1372085"/>
            <a:ext cx="3348546" cy="692497"/>
          </a:xfrm>
          <a:prstGeom prst="rect">
            <a:avLst/>
          </a:prstGeom>
          <a:noFill/>
        </p:spPr>
        <p:txBody>
          <a:bodyPr wrap="square" rtlCol="0">
            <a:spAutoFit/>
          </a:bodyPr>
          <a:lstStyle/>
          <a:p>
            <a:r>
              <a:rPr lang="en-US" sz="1300" dirty="0"/>
              <a:t>Copy slides from your previous decks and paste into this template. Then, select the appropriate </a:t>
            </a:r>
            <a:r>
              <a:rPr lang="en-US" sz="1300" b="1" dirty="0"/>
              <a:t>Layouts</a:t>
            </a:r>
            <a:r>
              <a:rPr lang="en-US" sz="1300" dirty="0"/>
              <a:t> for your slides.</a:t>
            </a:r>
          </a:p>
        </p:txBody>
      </p:sp>
      <p:sp>
        <p:nvSpPr>
          <p:cNvPr id="7" name="TextBox 6">
            <a:extLst>
              <a:ext uri="{FF2B5EF4-FFF2-40B4-BE49-F238E27FC236}">
                <a16:creationId xmlns:a16="http://schemas.microsoft.com/office/drawing/2014/main" id="{1520B24E-1D13-DBBA-85A2-A33D1C76A7D5}"/>
              </a:ext>
            </a:extLst>
          </p:cNvPr>
          <p:cNvSpPr txBox="1"/>
          <p:nvPr/>
        </p:nvSpPr>
        <p:spPr>
          <a:xfrm>
            <a:off x="5519057" y="1361875"/>
            <a:ext cx="2048395" cy="692497"/>
          </a:xfrm>
          <a:prstGeom prst="rect">
            <a:avLst/>
          </a:prstGeom>
          <a:noFill/>
        </p:spPr>
        <p:txBody>
          <a:bodyPr wrap="square" rtlCol="0">
            <a:spAutoFit/>
          </a:bodyPr>
          <a:lstStyle/>
          <a:p>
            <a:r>
              <a:rPr lang="en-US" sz="1300" dirty="0"/>
              <a:t>Click </a:t>
            </a:r>
            <a:r>
              <a:rPr lang="en-US" sz="1300" b="1" dirty="0"/>
              <a:t>Reset </a:t>
            </a:r>
            <a:r>
              <a:rPr lang="en-US" sz="1300" dirty="0"/>
              <a:t>to adjust slide formatting to default settings.</a:t>
            </a:r>
          </a:p>
        </p:txBody>
      </p:sp>
      <p:sp>
        <p:nvSpPr>
          <p:cNvPr id="9" name="Oval 8">
            <a:extLst>
              <a:ext uri="{FF2B5EF4-FFF2-40B4-BE49-F238E27FC236}">
                <a16:creationId xmlns:a16="http://schemas.microsoft.com/office/drawing/2014/main" id="{F37D3B5D-8491-E116-D23A-5A50948D91C4}"/>
              </a:ext>
            </a:extLst>
          </p:cNvPr>
          <p:cNvSpPr/>
          <p:nvPr/>
        </p:nvSpPr>
        <p:spPr>
          <a:xfrm>
            <a:off x="1190016" y="2669500"/>
            <a:ext cx="746208" cy="27859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C218C3B-8DAF-C782-39AC-3C2960C211DF}"/>
              </a:ext>
            </a:extLst>
          </p:cNvPr>
          <p:cNvSpPr txBox="1"/>
          <p:nvPr/>
        </p:nvSpPr>
        <p:spPr>
          <a:xfrm>
            <a:off x="321925" y="5241792"/>
            <a:ext cx="3925460" cy="449759"/>
          </a:xfrm>
          <a:prstGeom prst="rect">
            <a:avLst/>
          </a:prstGeom>
          <a:noFill/>
        </p:spPr>
        <p:txBody>
          <a:bodyPr wrap="square" rtlCol="0">
            <a:noAutofit/>
          </a:bodyPr>
          <a:lstStyle/>
          <a:p>
            <a:r>
              <a:rPr lang="en-US" sz="1000" dirty="0"/>
              <a:t>Pasting in slides from old decks will add additional (old) layouts. Please </a:t>
            </a:r>
            <a:r>
              <a:rPr lang="en-US" sz="1000" b="1" dirty="0"/>
              <a:t>avoid using outdated layouts</a:t>
            </a:r>
            <a:r>
              <a:rPr lang="en-US" sz="1000" dirty="0"/>
              <a:t>.</a:t>
            </a:r>
          </a:p>
          <a:p>
            <a:endParaRPr lang="en-US" sz="1000" dirty="0"/>
          </a:p>
        </p:txBody>
      </p:sp>
      <p:sp>
        <p:nvSpPr>
          <p:cNvPr id="12" name="Rectangle 11">
            <a:extLst>
              <a:ext uri="{FF2B5EF4-FFF2-40B4-BE49-F238E27FC236}">
                <a16:creationId xmlns:a16="http://schemas.microsoft.com/office/drawing/2014/main" id="{7698A317-2BE5-CA04-5129-F3ADBF2C6E49}"/>
              </a:ext>
            </a:extLst>
          </p:cNvPr>
          <p:cNvSpPr/>
          <p:nvPr/>
        </p:nvSpPr>
        <p:spPr>
          <a:xfrm>
            <a:off x="1322053" y="2984875"/>
            <a:ext cx="2767016" cy="185901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4A01AF-956B-0F0B-9030-BEAC32E5D6D1}"/>
              </a:ext>
            </a:extLst>
          </p:cNvPr>
          <p:cNvSpPr/>
          <p:nvPr/>
        </p:nvSpPr>
        <p:spPr>
          <a:xfrm>
            <a:off x="5983912" y="2780010"/>
            <a:ext cx="601961" cy="27859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DC8EB887-DAA4-1603-DC70-3C99EE498D80}"/>
              </a:ext>
            </a:extLst>
          </p:cNvPr>
          <p:cNvPicPr>
            <a:picLocks noChangeAspect="1"/>
          </p:cNvPicPr>
          <p:nvPr/>
        </p:nvPicPr>
        <p:blipFill>
          <a:blip r:embed="rId5"/>
          <a:stretch>
            <a:fillRect/>
          </a:stretch>
        </p:blipFill>
        <p:spPr>
          <a:xfrm>
            <a:off x="8615745" y="3595126"/>
            <a:ext cx="2439327" cy="1953738"/>
          </a:xfrm>
          <a:prstGeom prst="rect">
            <a:avLst/>
          </a:prstGeom>
        </p:spPr>
      </p:pic>
      <p:sp>
        <p:nvSpPr>
          <p:cNvPr id="34" name="TextBox 33">
            <a:extLst>
              <a:ext uri="{FF2B5EF4-FFF2-40B4-BE49-F238E27FC236}">
                <a16:creationId xmlns:a16="http://schemas.microsoft.com/office/drawing/2014/main" id="{7320C0D0-A3F5-62AE-2B8D-C1399C8BB372}"/>
              </a:ext>
            </a:extLst>
          </p:cNvPr>
          <p:cNvSpPr txBox="1"/>
          <p:nvPr/>
        </p:nvSpPr>
        <p:spPr>
          <a:xfrm>
            <a:off x="8763190" y="1361875"/>
            <a:ext cx="1650974" cy="1092607"/>
          </a:xfrm>
          <a:prstGeom prst="rect">
            <a:avLst/>
          </a:prstGeom>
          <a:noFill/>
        </p:spPr>
        <p:txBody>
          <a:bodyPr wrap="square" rtlCol="0">
            <a:spAutoFit/>
          </a:bodyPr>
          <a:lstStyle/>
          <a:p>
            <a:r>
              <a:rPr lang="en-US" sz="1300" dirty="0"/>
              <a:t>From the menu bar at the top of your screen, choose Format and Replace Fonts.</a:t>
            </a:r>
          </a:p>
        </p:txBody>
      </p:sp>
      <p:grpSp>
        <p:nvGrpSpPr>
          <p:cNvPr id="43" name="Group 42">
            <a:extLst>
              <a:ext uri="{FF2B5EF4-FFF2-40B4-BE49-F238E27FC236}">
                <a16:creationId xmlns:a16="http://schemas.microsoft.com/office/drawing/2014/main" id="{815CEBCF-F148-4DA4-B2CA-1AF0F7BF9CEF}"/>
              </a:ext>
            </a:extLst>
          </p:cNvPr>
          <p:cNvGrpSpPr/>
          <p:nvPr/>
        </p:nvGrpSpPr>
        <p:grpSpPr>
          <a:xfrm>
            <a:off x="10575446" y="1411679"/>
            <a:ext cx="1207222" cy="1888690"/>
            <a:chOff x="8844223" y="2568056"/>
            <a:chExt cx="1207222" cy="1888690"/>
          </a:xfrm>
        </p:grpSpPr>
        <p:pic>
          <p:nvPicPr>
            <p:cNvPr id="31" name="Picture 30">
              <a:extLst>
                <a:ext uri="{FF2B5EF4-FFF2-40B4-BE49-F238E27FC236}">
                  <a16:creationId xmlns:a16="http://schemas.microsoft.com/office/drawing/2014/main" id="{1E3324C3-DE91-1A12-31E9-D1C8D7F79C8D}"/>
                </a:ext>
              </a:extLst>
            </p:cNvPr>
            <p:cNvPicPr>
              <a:picLocks noChangeAspect="1"/>
            </p:cNvPicPr>
            <p:nvPr/>
          </p:nvPicPr>
          <p:blipFill>
            <a:blip r:embed="rId6"/>
            <a:stretch>
              <a:fillRect/>
            </a:stretch>
          </p:blipFill>
          <p:spPr>
            <a:xfrm>
              <a:off x="8957956" y="2648283"/>
              <a:ext cx="1093489" cy="1808463"/>
            </a:xfrm>
            <a:prstGeom prst="rect">
              <a:avLst/>
            </a:prstGeom>
          </p:spPr>
        </p:pic>
        <p:sp>
          <p:nvSpPr>
            <p:cNvPr id="35" name="Oval 34">
              <a:extLst>
                <a:ext uri="{FF2B5EF4-FFF2-40B4-BE49-F238E27FC236}">
                  <a16:creationId xmlns:a16="http://schemas.microsoft.com/office/drawing/2014/main" id="{4FD9E82E-37BF-52B8-D046-E70CB84B1593}"/>
                </a:ext>
              </a:extLst>
            </p:cNvPr>
            <p:cNvSpPr/>
            <p:nvPr/>
          </p:nvSpPr>
          <p:spPr>
            <a:xfrm>
              <a:off x="8844223" y="2568056"/>
              <a:ext cx="601961" cy="27859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ACEE8F9D-0A75-7D55-01D3-4BA59A94CE96}"/>
                </a:ext>
              </a:extLst>
            </p:cNvPr>
            <p:cNvSpPr/>
            <p:nvPr/>
          </p:nvSpPr>
          <p:spPr>
            <a:xfrm>
              <a:off x="8907211" y="3724611"/>
              <a:ext cx="601961" cy="27859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Oval 36">
            <a:extLst>
              <a:ext uri="{FF2B5EF4-FFF2-40B4-BE49-F238E27FC236}">
                <a16:creationId xmlns:a16="http://schemas.microsoft.com/office/drawing/2014/main" id="{86C43C0B-1273-C2FC-3186-43D1EE15C448}"/>
              </a:ext>
            </a:extLst>
          </p:cNvPr>
          <p:cNvSpPr/>
          <p:nvPr/>
        </p:nvSpPr>
        <p:spPr>
          <a:xfrm>
            <a:off x="393717" y="1404081"/>
            <a:ext cx="477534" cy="47753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1</a:t>
            </a:r>
          </a:p>
        </p:txBody>
      </p:sp>
      <p:sp>
        <p:nvSpPr>
          <p:cNvPr id="38" name="Oval 37">
            <a:extLst>
              <a:ext uri="{FF2B5EF4-FFF2-40B4-BE49-F238E27FC236}">
                <a16:creationId xmlns:a16="http://schemas.microsoft.com/office/drawing/2014/main" id="{47591B8F-F9B0-727B-213A-731A829395A5}"/>
              </a:ext>
            </a:extLst>
          </p:cNvPr>
          <p:cNvSpPr/>
          <p:nvPr/>
        </p:nvSpPr>
        <p:spPr>
          <a:xfrm>
            <a:off x="4948444" y="1404081"/>
            <a:ext cx="477534" cy="47753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2</a:t>
            </a:r>
          </a:p>
        </p:txBody>
      </p:sp>
      <p:sp>
        <p:nvSpPr>
          <p:cNvPr id="41" name="Oval 40">
            <a:extLst>
              <a:ext uri="{FF2B5EF4-FFF2-40B4-BE49-F238E27FC236}">
                <a16:creationId xmlns:a16="http://schemas.microsoft.com/office/drawing/2014/main" id="{93DFB545-2D1C-C055-F322-7729E9575EC2}"/>
              </a:ext>
            </a:extLst>
          </p:cNvPr>
          <p:cNvSpPr/>
          <p:nvPr/>
        </p:nvSpPr>
        <p:spPr>
          <a:xfrm>
            <a:off x="8138211" y="1404081"/>
            <a:ext cx="477534" cy="47753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3</a:t>
            </a:r>
          </a:p>
        </p:txBody>
      </p:sp>
      <p:grpSp>
        <p:nvGrpSpPr>
          <p:cNvPr id="58" name="Group 57">
            <a:extLst>
              <a:ext uri="{FF2B5EF4-FFF2-40B4-BE49-F238E27FC236}">
                <a16:creationId xmlns:a16="http://schemas.microsoft.com/office/drawing/2014/main" id="{465E714D-8C93-6720-CEB0-7C17A95CF2D3}"/>
              </a:ext>
            </a:extLst>
          </p:cNvPr>
          <p:cNvGrpSpPr/>
          <p:nvPr/>
        </p:nvGrpSpPr>
        <p:grpSpPr>
          <a:xfrm>
            <a:off x="4624549" y="1372084"/>
            <a:ext cx="3189767" cy="4718829"/>
            <a:chOff x="4624549" y="1221906"/>
            <a:chExt cx="3189767" cy="4987508"/>
          </a:xfrm>
        </p:grpSpPr>
        <p:cxnSp>
          <p:nvCxnSpPr>
            <p:cNvPr id="39" name="Straight Connector 38">
              <a:extLst>
                <a:ext uri="{FF2B5EF4-FFF2-40B4-BE49-F238E27FC236}">
                  <a16:creationId xmlns:a16="http://schemas.microsoft.com/office/drawing/2014/main" id="{2CB1A79B-67CF-1BDE-FF09-10A7CA4E95DC}"/>
                </a:ext>
              </a:extLst>
            </p:cNvPr>
            <p:cNvCxnSpPr>
              <a:cxnSpLocks/>
            </p:cNvCxnSpPr>
            <p:nvPr/>
          </p:nvCxnSpPr>
          <p:spPr>
            <a:xfrm>
              <a:off x="4624549" y="1221906"/>
              <a:ext cx="0" cy="498750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935CF9E-2722-721E-B34F-0BC0A034E328}"/>
                </a:ext>
              </a:extLst>
            </p:cNvPr>
            <p:cNvCxnSpPr>
              <a:cxnSpLocks/>
            </p:cNvCxnSpPr>
            <p:nvPr/>
          </p:nvCxnSpPr>
          <p:spPr>
            <a:xfrm>
              <a:off x="7814316" y="1221906"/>
              <a:ext cx="0" cy="498750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4" name="TextBox 43">
            <a:extLst>
              <a:ext uri="{FF2B5EF4-FFF2-40B4-BE49-F238E27FC236}">
                <a16:creationId xmlns:a16="http://schemas.microsoft.com/office/drawing/2014/main" id="{A2A3F2CF-30EA-6472-7880-A0FDBB6E9A59}"/>
              </a:ext>
            </a:extLst>
          </p:cNvPr>
          <p:cNvSpPr txBox="1"/>
          <p:nvPr/>
        </p:nvSpPr>
        <p:spPr>
          <a:xfrm>
            <a:off x="8587305" y="2938229"/>
            <a:ext cx="1650974" cy="492443"/>
          </a:xfrm>
          <a:prstGeom prst="rect">
            <a:avLst/>
          </a:prstGeom>
          <a:noFill/>
        </p:spPr>
        <p:txBody>
          <a:bodyPr wrap="square" rtlCol="0">
            <a:spAutoFit/>
          </a:bodyPr>
          <a:lstStyle/>
          <a:p>
            <a:r>
              <a:rPr lang="en-US" sz="1300" dirty="0"/>
              <a:t>Select each font in the Replace menu.</a:t>
            </a:r>
          </a:p>
        </p:txBody>
      </p:sp>
      <p:sp>
        <p:nvSpPr>
          <p:cNvPr id="45" name="TextBox 44">
            <a:extLst>
              <a:ext uri="{FF2B5EF4-FFF2-40B4-BE49-F238E27FC236}">
                <a16:creationId xmlns:a16="http://schemas.microsoft.com/office/drawing/2014/main" id="{89BDD6F5-0812-FB6F-6C9D-5B3EC751C329}"/>
              </a:ext>
            </a:extLst>
          </p:cNvPr>
          <p:cNvSpPr txBox="1"/>
          <p:nvPr/>
        </p:nvSpPr>
        <p:spPr>
          <a:xfrm>
            <a:off x="10178596" y="4232830"/>
            <a:ext cx="1650974" cy="292388"/>
          </a:xfrm>
          <a:prstGeom prst="rect">
            <a:avLst/>
          </a:prstGeom>
          <a:noFill/>
        </p:spPr>
        <p:txBody>
          <a:bodyPr wrap="square" rtlCol="0">
            <a:spAutoFit/>
          </a:bodyPr>
          <a:lstStyle/>
          <a:p>
            <a:r>
              <a:rPr lang="en-US" sz="1300" dirty="0"/>
              <a:t>Choose Grandview.</a:t>
            </a:r>
          </a:p>
        </p:txBody>
      </p:sp>
      <p:pic>
        <p:nvPicPr>
          <p:cNvPr id="47" name="Picture 46">
            <a:extLst>
              <a:ext uri="{FF2B5EF4-FFF2-40B4-BE49-F238E27FC236}">
                <a16:creationId xmlns:a16="http://schemas.microsoft.com/office/drawing/2014/main" id="{3433EDE1-2C70-87EE-0923-0CBAB2441000}"/>
              </a:ext>
            </a:extLst>
          </p:cNvPr>
          <p:cNvPicPr>
            <a:picLocks noChangeAspect="1"/>
          </p:cNvPicPr>
          <p:nvPr/>
        </p:nvPicPr>
        <p:blipFill>
          <a:blip r:embed="rId7"/>
          <a:stretch>
            <a:fillRect/>
          </a:stretch>
        </p:blipFill>
        <p:spPr>
          <a:xfrm>
            <a:off x="8725077" y="5824069"/>
            <a:ext cx="863600" cy="241300"/>
          </a:xfrm>
          <a:prstGeom prst="rect">
            <a:avLst/>
          </a:prstGeom>
        </p:spPr>
      </p:pic>
      <p:cxnSp>
        <p:nvCxnSpPr>
          <p:cNvPr id="49" name="Straight Connector 48">
            <a:extLst>
              <a:ext uri="{FF2B5EF4-FFF2-40B4-BE49-F238E27FC236}">
                <a16:creationId xmlns:a16="http://schemas.microsoft.com/office/drawing/2014/main" id="{51E5D0B7-6059-8343-0ED1-835612E992BA}"/>
              </a:ext>
            </a:extLst>
          </p:cNvPr>
          <p:cNvCxnSpPr/>
          <p:nvPr/>
        </p:nvCxnSpPr>
        <p:spPr>
          <a:xfrm rot="10800000">
            <a:off x="9250327" y="3397103"/>
            <a:ext cx="0" cy="510363"/>
          </a:xfrm>
          <a:prstGeom prst="line">
            <a:avLst/>
          </a:prstGeom>
          <a:ln w="38100" cap="rnd">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921CADF-864D-23B7-0D15-2C61A3EC17B8}"/>
              </a:ext>
            </a:extLst>
          </p:cNvPr>
          <p:cNvCxnSpPr>
            <a:cxnSpLocks/>
          </p:cNvCxnSpPr>
          <p:nvPr/>
        </p:nvCxnSpPr>
        <p:spPr>
          <a:xfrm flipV="1">
            <a:off x="10710444" y="4571995"/>
            <a:ext cx="0" cy="255182"/>
          </a:xfrm>
          <a:prstGeom prst="line">
            <a:avLst/>
          </a:prstGeom>
          <a:ln w="38100" cap="rnd">
            <a:headEnd type="ova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D8B83EA3-B511-A513-812C-276FF082D3C8}"/>
              </a:ext>
            </a:extLst>
          </p:cNvPr>
          <p:cNvSpPr txBox="1"/>
          <p:nvPr/>
        </p:nvSpPr>
        <p:spPr>
          <a:xfrm>
            <a:off x="10229585" y="5798525"/>
            <a:ext cx="1650974" cy="292388"/>
          </a:xfrm>
          <a:prstGeom prst="rect">
            <a:avLst/>
          </a:prstGeom>
          <a:noFill/>
        </p:spPr>
        <p:txBody>
          <a:bodyPr wrap="square" rtlCol="0">
            <a:spAutoFit/>
          </a:bodyPr>
          <a:lstStyle/>
          <a:p>
            <a:r>
              <a:rPr lang="en-US" sz="1300" dirty="0"/>
              <a:t>Click Replace.</a:t>
            </a:r>
          </a:p>
        </p:txBody>
      </p:sp>
      <p:cxnSp>
        <p:nvCxnSpPr>
          <p:cNvPr id="55" name="Straight Connector 54">
            <a:extLst>
              <a:ext uri="{FF2B5EF4-FFF2-40B4-BE49-F238E27FC236}">
                <a16:creationId xmlns:a16="http://schemas.microsoft.com/office/drawing/2014/main" id="{18BB47A9-DED2-7F17-C119-4AA67AF02D5D}"/>
              </a:ext>
            </a:extLst>
          </p:cNvPr>
          <p:cNvCxnSpPr>
            <a:cxnSpLocks/>
          </p:cNvCxnSpPr>
          <p:nvPr/>
        </p:nvCxnSpPr>
        <p:spPr>
          <a:xfrm>
            <a:off x="9580226" y="5944719"/>
            <a:ext cx="598370" cy="0"/>
          </a:xfrm>
          <a:prstGeom prst="line">
            <a:avLst/>
          </a:prstGeom>
          <a:ln w="38100" cap="rnd">
            <a:headEnd type="ova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E026F413-7570-7371-7068-3775552C9FD5}"/>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Transferring Slides into this Template</a:t>
            </a:r>
            <a:endParaRPr lang="en-US" dirty="0"/>
          </a:p>
        </p:txBody>
      </p:sp>
    </p:spTree>
    <p:extLst>
      <p:ext uri="{BB962C8B-B14F-4D97-AF65-F5344CB8AC3E}">
        <p14:creationId xmlns:p14="http://schemas.microsoft.com/office/powerpoint/2010/main" val="4191136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EF06B-80AB-C5F0-E578-FDA8E867ECB5}"/>
              </a:ext>
            </a:extLst>
          </p:cNvPr>
          <p:cNvSpPr>
            <a:spLocks noGrp="1"/>
          </p:cNvSpPr>
          <p:nvPr>
            <p:ph type="title"/>
          </p:nvPr>
        </p:nvSpPr>
        <p:spPr>
          <a:xfrm>
            <a:off x="444500" y="111073"/>
            <a:ext cx="11010900" cy="986828"/>
          </a:xfrm>
        </p:spPr>
        <p:txBody>
          <a:bodyPr>
            <a:normAutofit/>
          </a:bodyPr>
          <a:lstStyle/>
          <a:p>
            <a:r>
              <a:rPr lang="en-US" b="0" dirty="0">
                <a:solidFill>
                  <a:schemeClr val="tx2"/>
                </a:solidFill>
                <a:latin typeface="Grandview" panose="020B0502040204020203" pitchFamily="34" charset="0"/>
              </a:rPr>
              <a:t>Data Classification</a:t>
            </a:r>
            <a:endParaRPr lang="en-US" dirty="0"/>
          </a:p>
        </p:txBody>
      </p:sp>
      <p:grpSp>
        <p:nvGrpSpPr>
          <p:cNvPr id="3" name="Group 2">
            <a:extLst>
              <a:ext uri="{FF2B5EF4-FFF2-40B4-BE49-F238E27FC236}">
                <a16:creationId xmlns:a16="http://schemas.microsoft.com/office/drawing/2014/main" id="{48851E0B-B671-FAE9-D733-64C8F91C59BA}"/>
              </a:ext>
            </a:extLst>
          </p:cNvPr>
          <p:cNvGrpSpPr/>
          <p:nvPr/>
        </p:nvGrpSpPr>
        <p:grpSpPr>
          <a:xfrm>
            <a:off x="9142333" y="1976"/>
            <a:ext cx="3049667" cy="763764"/>
            <a:chOff x="7394957" y="0"/>
            <a:chExt cx="3049667" cy="763764"/>
          </a:xfrm>
        </p:grpSpPr>
        <p:sp>
          <p:nvSpPr>
            <p:cNvPr id="8" name="Rectangle 7">
              <a:extLst>
                <a:ext uri="{FF2B5EF4-FFF2-40B4-BE49-F238E27FC236}">
                  <a16:creationId xmlns:a16="http://schemas.microsoft.com/office/drawing/2014/main" id="{DF3B3DE3-9982-4E0F-E249-8D6FAE3ACD30}"/>
                </a:ext>
              </a:extLst>
            </p:cNvPr>
            <p:cNvSpPr/>
            <p:nvPr/>
          </p:nvSpPr>
          <p:spPr>
            <a:xfrm>
              <a:off x="7394957" y="0"/>
              <a:ext cx="3049667" cy="7637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1E18738-F232-E250-53FF-09612BBC3925}"/>
                </a:ext>
              </a:extLst>
            </p:cNvPr>
            <p:cNvCxnSpPr>
              <a:cxnSpLocks/>
            </p:cNvCxnSpPr>
            <p:nvPr/>
          </p:nvCxnSpPr>
          <p:spPr>
            <a:xfrm>
              <a:off x="7394957" y="0"/>
              <a:ext cx="0" cy="763764"/>
            </a:xfrm>
            <a:prstGeom prst="line">
              <a:avLst/>
            </a:prstGeom>
            <a:ln w="25400"/>
          </p:spPr>
          <p:style>
            <a:lnRef idx="1">
              <a:schemeClr val="accent1"/>
            </a:lnRef>
            <a:fillRef idx="0">
              <a:schemeClr val="accent1"/>
            </a:fillRef>
            <a:effectRef idx="0">
              <a:schemeClr val="accent1"/>
            </a:effectRef>
            <a:fontRef idx="minor">
              <a:schemeClr val="tx1"/>
            </a:fontRef>
          </p:style>
        </p:cxnSp>
      </p:grpSp>
      <p:sp>
        <p:nvSpPr>
          <p:cNvPr id="11" name="Oval 10">
            <a:extLst>
              <a:ext uri="{FF2B5EF4-FFF2-40B4-BE49-F238E27FC236}">
                <a16:creationId xmlns:a16="http://schemas.microsoft.com/office/drawing/2014/main" id="{9D2505E8-5370-3556-9ED4-F2B0248AA885}"/>
              </a:ext>
            </a:extLst>
          </p:cNvPr>
          <p:cNvSpPr/>
          <p:nvPr/>
        </p:nvSpPr>
        <p:spPr>
          <a:xfrm>
            <a:off x="1428659" y="6496142"/>
            <a:ext cx="1127730" cy="299945"/>
          </a:xfrm>
          <a:prstGeom prst="ellipse">
            <a:avLst/>
          </a:pr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9EE48763-EF7F-72B8-520C-61D4764B3F77}"/>
              </a:ext>
            </a:extLst>
          </p:cNvPr>
          <p:cNvSpPr txBox="1">
            <a:spLocks/>
          </p:cNvSpPr>
          <p:nvPr/>
        </p:nvSpPr>
        <p:spPr>
          <a:xfrm>
            <a:off x="444500" y="111073"/>
            <a:ext cx="11010900" cy="986828"/>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3200" b="0" i="0" kern="1200" cap="none" baseline="0">
                <a:solidFill>
                  <a:schemeClr val="tx2"/>
                </a:solidFill>
                <a:latin typeface="Grandview" panose="020B0502040204020203" pitchFamily="34" charset="0"/>
                <a:ea typeface="+mj-ea"/>
                <a:cs typeface="+mj-cs"/>
              </a:defRPr>
            </a:lvl1pPr>
          </a:lstStyle>
          <a:p>
            <a:r>
              <a:rPr lang="en-US" dirty="0"/>
              <a:t>Data Classification</a:t>
            </a:r>
          </a:p>
        </p:txBody>
      </p:sp>
      <p:sp>
        <p:nvSpPr>
          <p:cNvPr id="13" name="TextBox 12">
            <a:extLst>
              <a:ext uri="{FF2B5EF4-FFF2-40B4-BE49-F238E27FC236}">
                <a16:creationId xmlns:a16="http://schemas.microsoft.com/office/drawing/2014/main" id="{7580B3A9-26DE-976B-7166-26E24928E738}"/>
              </a:ext>
            </a:extLst>
          </p:cNvPr>
          <p:cNvSpPr txBox="1"/>
          <p:nvPr/>
        </p:nvSpPr>
        <p:spPr>
          <a:xfrm>
            <a:off x="6162702" y="1634749"/>
            <a:ext cx="2658764" cy="3957855"/>
          </a:xfrm>
          <a:prstGeom prst="rect">
            <a:avLst/>
          </a:prstGeom>
          <a:noFill/>
        </p:spPr>
        <p:txBody>
          <a:bodyPr wrap="square" lIns="0" tIns="0" rIns="0" bIns="0" rtlCol="0" anchor="t">
            <a:noAutofit/>
          </a:bodyPr>
          <a:lstStyle/>
          <a:p>
            <a:pPr>
              <a:lnSpc>
                <a:spcPts val="1440"/>
              </a:lnSpc>
              <a:spcAft>
                <a:spcPts val="400"/>
              </a:spcAft>
            </a:pPr>
            <a:r>
              <a:rPr lang="en-US" sz="1400" dirty="0">
                <a:solidFill>
                  <a:schemeClr val="accent3">
                    <a:lumMod val="75000"/>
                  </a:schemeClr>
                </a:solidFill>
                <a:latin typeface="Grandview" panose="020B0502040204020203" pitchFamily="34" charset="0"/>
              </a:rPr>
              <a:t>Restricted </a:t>
            </a:r>
          </a:p>
          <a:p>
            <a:pPr>
              <a:lnSpc>
                <a:spcPts val="1440"/>
              </a:lnSpc>
              <a:spcAft>
                <a:spcPts val="400"/>
              </a:spcAft>
            </a:pPr>
            <a:r>
              <a:rPr lang="en-US" sz="1000" dirty="0">
                <a:latin typeface="Grandview" panose="020B0502040204020203" pitchFamily="34" charset="0"/>
              </a:rPr>
              <a:t>Information that is extremely sensitive, of highest value to the company and intended for use by named individual(s) only. Its unauthorized disclosure, destruction, or compromise would result in substantial loss or damage to Jabil, or a Jabil constituent’s, integrity and reputation, significant financial liability, significant advantage to a competitor, financial penalties, and legal requirements.</a:t>
            </a:r>
          </a:p>
          <a:p>
            <a:pPr>
              <a:lnSpc>
                <a:spcPts val="1440"/>
              </a:lnSpc>
              <a:spcBef>
                <a:spcPts val="600"/>
              </a:spcBef>
              <a:spcAft>
                <a:spcPts val="400"/>
              </a:spcAft>
            </a:pPr>
            <a:r>
              <a:rPr lang="en-US" sz="1000" dirty="0">
                <a:latin typeface="Grandview" panose="020B0502040204020203" pitchFamily="34" charset="0"/>
              </a:rPr>
              <a:t>Examples: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Executive Strategic plans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Pricing data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M&amp;A Activity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Customer Information </a:t>
            </a:r>
          </a:p>
          <a:p>
            <a:pPr marL="171450" indent="-171450">
              <a:lnSpc>
                <a:spcPts val="1440"/>
              </a:lnSpc>
              <a:spcAft>
                <a:spcPts val="400"/>
              </a:spcAft>
              <a:buFont typeface="Arial" panose="020B0604020202020204" pitchFamily="34" charset="0"/>
              <a:buChar char="•"/>
            </a:pPr>
            <a:endParaRPr lang="en-US" sz="1000" dirty="0">
              <a:latin typeface="Grandview" panose="020B0502040204020203" pitchFamily="34" charset="0"/>
            </a:endParaRPr>
          </a:p>
          <a:p>
            <a:pPr>
              <a:lnSpc>
                <a:spcPts val="1440"/>
              </a:lnSpc>
              <a:spcAft>
                <a:spcPts val="400"/>
              </a:spcAft>
            </a:pPr>
            <a:r>
              <a:rPr lang="en-US" sz="1100" dirty="0">
                <a:solidFill>
                  <a:schemeClr val="accent1">
                    <a:lumMod val="75000"/>
                  </a:schemeClr>
                </a:solidFill>
                <a:latin typeface="Grandview" panose="020B0502040204020203" pitchFamily="34" charset="0"/>
              </a:rPr>
              <a:t>If your content is extremely sensitive, open the Slide Masters and change the footer to read:</a:t>
            </a:r>
          </a:p>
        </p:txBody>
      </p:sp>
      <p:sp>
        <p:nvSpPr>
          <p:cNvPr id="17" name="TextBox 16">
            <a:extLst>
              <a:ext uri="{FF2B5EF4-FFF2-40B4-BE49-F238E27FC236}">
                <a16:creationId xmlns:a16="http://schemas.microsoft.com/office/drawing/2014/main" id="{61AE20DB-4E0D-AFCE-8069-F4DF88AB1701}"/>
              </a:ext>
            </a:extLst>
          </p:cNvPr>
          <p:cNvSpPr txBox="1"/>
          <p:nvPr/>
        </p:nvSpPr>
        <p:spPr>
          <a:xfrm>
            <a:off x="3109990" y="1634749"/>
            <a:ext cx="2658765" cy="4061531"/>
          </a:xfrm>
          <a:prstGeom prst="rect">
            <a:avLst/>
          </a:prstGeom>
          <a:noFill/>
        </p:spPr>
        <p:txBody>
          <a:bodyPr wrap="square" lIns="0" tIns="0" rIns="0" bIns="0" rtlCol="0" anchor="t">
            <a:noAutofit/>
          </a:bodyPr>
          <a:lstStyle/>
          <a:p>
            <a:pPr>
              <a:lnSpc>
                <a:spcPts val="1440"/>
              </a:lnSpc>
              <a:spcAft>
                <a:spcPts val="400"/>
              </a:spcAft>
            </a:pPr>
            <a:r>
              <a:rPr lang="en-US" sz="1400" dirty="0">
                <a:solidFill>
                  <a:schemeClr val="accent3">
                    <a:lumMod val="75000"/>
                  </a:schemeClr>
                </a:solidFill>
                <a:latin typeface="Grandview" panose="020B0502040204020203" pitchFamily="34" charset="0"/>
              </a:rPr>
              <a:t>Confidential</a:t>
            </a:r>
          </a:p>
          <a:p>
            <a:pPr>
              <a:lnSpc>
                <a:spcPts val="1440"/>
              </a:lnSpc>
              <a:spcAft>
                <a:spcPts val="400"/>
              </a:spcAft>
            </a:pPr>
            <a:r>
              <a:rPr lang="en-US" sz="1000" dirty="0">
                <a:latin typeface="Grandview" panose="020B0502040204020203" pitchFamily="34" charset="0"/>
              </a:rPr>
              <a:t>Information that is sensitive within the company and is intended for business use only by specific groups of employees. This is non-public information from the Jabil’s business operations that is proprietary, private, trade secret, sensitive, or subject to contractual or other legal obligations of confidentiality and that must only be made available to partners or individuals with a business need and right to know.</a:t>
            </a:r>
          </a:p>
          <a:p>
            <a:pPr>
              <a:lnSpc>
                <a:spcPts val="1440"/>
              </a:lnSpc>
              <a:spcBef>
                <a:spcPts val="600"/>
              </a:spcBef>
              <a:spcAft>
                <a:spcPts val="400"/>
              </a:spcAft>
            </a:pPr>
            <a:r>
              <a:rPr lang="en-US" sz="1000" dirty="0">
                <a:latin typeface="Grandview" panose="020B0502040204020203" pitchFamily="34" charset="0"/>
              </a:rPr>
              <a:t>Examples: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Customer-specific content</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Site/capability information</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Case studies</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Company Org charts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Internal and Customer Audit Reports </a:t>
            </a:r>
          </a:p>
          <a:p>
            <a:pPr marL="171450" indent="-171450">
              <a:lnSpc>
                <a:spcPts val="1440"/>
              </a:lnSpc>
              <a:spcAft>
                <a:spcPts val="400"/>
              </a:spcAft>
              <a:buFont typeface="Arial" panose="020B0604020202020204" pitchFamily="34" charset="0"/>
              <a:buChar char="•"/>
            </a:pPr>
            <a:endParaRPr lang="en-US" sz="1000" dirty="0">
              <a:latin typeface="Grandview" panose="020B0502040204020203" pitchFamily="34" charset="0"/>
            </a:endParaRPr>
          </a:p>
          <a:p>
            <a:pPr>
              <a:lnSpc>
                <a:spcPts val="1440"/>
              </a:lnSpc>
              <a:spcAft>
                <a:spcPts val="400"/>
              </a:spcAft>
            </a:pPr>
            <a:r>
              <a:rPr lang="en-US" sz="1100" dirty="0">
                <a:solidFill>
                  <a:schemeClr val="accent1">
                    <a:lumMod val="75000"/>
                  </a:schemeClr>
                </a:solidFill>
                <a:latin typeface="Grandview" panose="020B0502040204020203" pitchFamily="34" charset="0"/>
              </a:rPr>
              <a:t>By default, this template is Confidential.</a:t>
            </a:r>
            <a:endParaRPr lang="en-US" sz="1100" dirty="0">
              <a:latin typeface="Grandview" panose="020B0502040204020203" pitchFamily="34" charset="0"/>
            </a:endParaRPr>
          </a:p>
          <a:p>
            <a:pPr marL="171450" indent="-171450">
              <a:lnSpc>
                <a:spcPts val="1440"/>
              </a:lnSpc>
              <a:spcAft>
                <a:spcPts val="400"/>
              </a:spcAft>
              <a:buFont typeface="Arial" panose="020B0604020202020204" pitchFamily="34" charset="0"/>
              <a:buChar char="•"/>
            </a:pPr>
            <a:endParaRPr lang="en-US" sz="1100" dirty="0">
              <a:latin typeface="Grandview" panose="020B0502040204020203" pitchFamily="34" charset="0"/>
            </a:endParaRPr>
          </a:p>
        </p:txBody>
      </p:sp>
      <p:sp>
        <p:nvSpPr>
          <p:cNvPr id="18" name="Rectangle 17">
            <a:extLst>
              <a:ext uri="{FF2B5EF4-FFF2-40B4-BE49-F238E27FC236}">
                <a16:creationId xmlns:a16="http://schemas.microsoft.com/office/drawing/2014/main" id="{194E0DBE-3862-6A9C-6203-FAE46A8186AB}"/>
              </a:ext>
            </a:extLst>
          </p:cNvPr>
          <p:cNvSpPr/>
          <p:nvPr/>
        </p:nvSpPr>
        <p:spPr>
          <a:xfrm>
            <a:off x="6141798" y="5587959"/>
            <a:ext cx="2916148" cy="138499"/>
          </a:xfrm>
          <a:prstGeom prst="rect">
            <a:avLst/>
          </a:prstGeom>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900" dirty="0">
                <a:solidFill>
                  <a:srgbClr val="FFFFFF">
                    <a:lumMod val="75000"/>
                  </a:srgbClr>
                </a:solidFill>
                <a:latin typeface="Grandview" panose="020B0502040204020203" pitchFamily="34" charset="0"/>
                <a:cs typeface="Arial Narrow" charset="0"/>
              </a:rPr>
              <a:t>RESTRICTED </a:t>
            </a:r>
            <a:r>
              <a:rPr kumimoji="0" lang="en-US" sz="900" b="0" i="0" u="none" strike="noStrike" kern="1200" cap="none" spc="0" normalizeH="0" baseline="0" noProof="0" dirty="0">
                <a:ln>
                  <a:noFill/>
                </a:ln>
                <a:solidFill>
                  <a:schemeClr val="accent6"/>
                </a:solidFill>
                <a:effectLst/>
                <a:uLnTx/>
                <a:uFillTx/>
                <a:latin typeface="Grandview" panose="020B0502040204020203" pitchFamily="34" charset="0"/>
                <a:ea typeface="Arial Narrow" charset="0"/>
                <a:cs typeface="Arial Narrow" charset="0"/>
              </a:rPr>
              <a:t>  </a:t>
            </a: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   ©Jabil Inc. 2023. All Rights Reserved. </a:t>
            </a:r>
          </a:p>
        </p:txBody>
      </p:sp>
      <p:cxnSp>
        <p:nvCxnSpPr>
          <p:cNvPr id="20" name="Straight Connector 19">
            <a:extLst>
              <a:ext uri="{FF2B5EF4-FFF2-40B4-BE49-F238E27FC236}">
                <a16:creationId xmlns:a16="http://schemas.microsoft.com/office/drawing/2014/main" id="{25793A34-B795-131B-1C17-FCD0B4C0A2F2}"/>
              </a:ext>
            </a:extLst>
          </p:cNvPr>
          <p:cNvCxnSpPr>
            <a:cxnSpLocks/>
          </p:cNvCxnSpPr>
          <p:nvPr/>
        </p:nvCxnSpPr>
        <p:spPr>
          <a:xfrm>
            <a:off x="2927332" y="1639030"/>
            <a:ext cx="0" cy="463262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8AF55ED-CAAF-C7D2-D5EE-1B96D3CC4C39}"/>
              </a:ext>
            </a:extLst>
          </p:cNvPr>
          <p:cNvCxnSpPr>
            <a:cxnSpLocks/>
          </p:cNvCxnSpPr>
          <p:nvPr/>
        </p:nvCxnSpPr>
        <p:spPr>
          <a:xfrm>
            <a:off x="5968181" y="1639030"/>
            <a:ext cx="0" cy="463262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0A04285-E932-5B98-F571-1CA1DEE9D674}"/>
              </a:ext>
            </a:extLst>
          </p:cNvPr>
          <p:cNvCxnSpPr>
            <a:cxnSpLocks/>
          </p:cNvCxnSpPr>
          <p:nvPr/>
        </p:nvCxnSpPr>
        <p:spPr>
          <a:xfrm>
            <a:off x="9083341" y="1639030"/>
            <a:ext cx="0" cy="463262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2CC65C2-BA6C-290C-9F41-1D193F9FA583}"/>
              </a:ext>
            </a:extLst>
          </p:cNvPr>
          <p:cNvSpPr txBox="1"/>
          <p:nvPr/>
        </p:nvSpPr>
        <p:spPr>
          <a:xfrm>
            <a:off x="9256958" y="1634750"/>
            <a:ext cx="2318096" cy="3783904"/>
          </a:xfrm>
          <a:prstGeom prst="rect">
            <a:avLst/>
          </a:prstGeom>
          <a:noFill/>
        </p:spPr>
        <p:txBody>
          <a:bodyPr wrap="square" lIns="0" tIns="0" rIns="0" bIns="0" rtlCol="0" anchor="t">
            <a:noAutofit/>
          </a:bodyPr>
          <a:lstStyle/>
          <a:p>
            <a:pPr>
              <a:lnSpc>
                <a:spcPts val="1440"/>
              </a:lnSpc>
              <a:spcAft>
                <a:spcPts val="400"/>
              </a:spcAft>
            </a:pPr>
            <a:r>
              <a:rPr lang="en-US" sz="1400" dirty="0">
                <a:solidFill>
                  <a:schemeClr val="accent3">
                    <a:lumMod val="75000"/>
                  </a:schemeClr>
                </a:solidFill>
                <a:latin typeface="Grandview" panose="020B0502040204020203" pitchFamily="34" charset="0"/>
              </a:rPr>
              <a:t>Regulated</a:t>
            </a:r>
          </a:p>
          <a:p>
            <a:pPr>
              <a:lnSpc>
                <a:spcPts val="1440"/>
              </a:lnSpc>
              <a:spcAft>
                <a:spcPts val="400"/>
              </a:spcAft>
            </a:pPr>
            <a:r>
              <a:rPr lang="en-US" sz="1000" dirty="0">
                <a:latin typeface="Grandview" panose="020B0502040204020203" pitchFamily="34" charset="0"/>
              </a:rPr>
              <a:t>Information that is covered by, and </a:t>
            </a:r>
            <a:br>
              <a:rPr lang="en-US" sz="1000" dirty="0">
                <a:latin typeface="Grandview" panose="020B0502040204020203" pitchFamily="34" charset="0"/>
              </a:rPr>
            </a:br>
            <a:r>
              <a:rPr lang="en-US" sz="1000" dirty="0">
                <a:latin typeface="Grandview" panose="020B0502040204020203" pitchFamily="34" charset="0"/>
              </a:rPr>
              <a:t>relevant to, an external regulatory </a:t>
            </a:r>
            <a:br>
              <a:rPr lang="en-US" sz="1000" dirty="0">
                <a:latin typeface="Grandview" panose="020B0502040204020203" pitchFamily="34" charset="0"/>
              </a:rPr>
            </a:br>
            <a:r>
              <a:rPr lang="en-US" sz="1000" dirty="0">
                <a:latin typeface="Grandview" panose="020B0502040204020203" pitchFamily="34" charset="0"/>
              </a:rPr>
              <a:t>or customer requirement.   </a:t>
            </a:r>
          </a:p>
          <a:p>
            <a:pPr>
              <a:lnSpc>
                <a:spcPts val="1440"/>
              </a:lnSpc>
              <a:spcBef>
                <a:spcPts val="600"/>
              </a:spcBef>
              <a:spcAft>
                <a:spcPts val="400"/>
              </a:spcAft>
            </a:pPr>
            <a:r>
              <a:rPr lang="en-US" sz="1000" dirty="0">
                <a:latin typeface="Grandview" panose="020B0502040204020203" pitchFamily="34" charset="0"/>
              </a:rPr>
              <a:t>Examples: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PII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PHI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PCI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ITAR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FDA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SOX </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Customer IP determined </a:t>
            </a:r>
            <a:br>
              <a:rPr lang="en-US" sz="1000" dirty="0">
                <a:latin typeface="Grandview" panose="020B0502040204020203" pitchFamily="34" charset="0"/>
              </a:rPr>
            </a:br>
            <a:r>
              <a:rPr lang="en-US" sz="1000" dirty="0">
                <a:latin typeface="Grandview" panose="020B0502040204020203" pitchFamily="34" charset="0"/>
              </a:rPr>
              <a:t>by customer contract</a:t>
            </a:r>
          </a:p>
          <a:p>
            <a:pPr marL="171450" indent="-171450">
              <a:lnSpc>
                <a:spcPts val="1440"/>
              </a:lnSpc>
              <a:spcAft>
                <a:spcPts val="400"/>
              </a:spcAft>
              <a:buFont typeface="Arial" panose="020B0604020202020204" pitchFamily="34" charset="0"/>
              <a:buChar char="•"/>
            </a:pPr>
            <a:endParaRPr lang="en-US" sz="1000" dirty="0">
              <a:latin typeface="Grandview" panose="020B0502040204020203" pitchFamily="34" charset="0"/>
            </a:endParaRPr>
          </a:p>
          <a:p>
            <a:pPr>
              <a:lnSpc>
                <a:spcPts val="1440"/>
              </a:lnSpc>
              <a:spcAft>
                <a:spcPts val="400"/>
              </a:spcAft>
            </a:pPr>
            <a:r>
              <a:rPr lang="en-US" sz="1100" dirty="0">
                <a:solidFill>
                  <a:schemeClr val="accent1">
                    <a:lumMod val="75000"/>
                  </a:schemeClr>
                </a:solidFill>
                <a:latin typeface="Grandview" panose="020B0502040204020203" pitchFamily="34" charset="0"/>
              </a:rPr>
              <a:t>If your content is considered regulated, open the Slide Masters and change the footer to read:</a:t>
            </a:r>
          </a:p>
        </p:txBody>
      </p:sp>
      <p:sp>
        <p:nvSpPr>
          <p:cNvPr id="25" name="TextBox 24">
            <a:extLst>
              <a:ext uri="{FF2B5EF4-FFF2-40B4-BE49-F238E27FC236}">
                <a16:creationId xmlns:a16="http://schemas.microsoft.com/office/drawing/2014/main" id="{D98E9B0C-A98F-4E8A-41C2-B7D0140580CD}"/>
              </a:ext>
            </a:extLst>
          </p:cNvPr>
          <p:cNvSpPr txBox="1"/>
          <p:nvPr/>
        </p:nvSpPr>
        <p:spPr>
          <a:xfrm>
            <a:off x="256275" y="1634749"/>
            <a:ext cx="2157634" cy="4237121"/>
          </a:xfrm>
          <a:prstGeom prst="rect">
            <a:avLst/>
          </a:prstGeom>
          <a:noFill/>
        </p:spPr>
        <p:txBody>
          <a:bodyPr wrap="square" lIns="0" tIns="0" rIns="0" bIns="0" rtlCol="0" anchor="t">
            <a:noAutofit/>
          </a:bodyPr>
          <a:lstStyle/>
          <a:p>
            <a:pPr>
              <a:lnSpc>
                <a:spcPts val="1440"/>
              </a:lnSpc>
              <a:spcAft>
                <a:spcPts val="400"/>
              </a:spcAft>
            </a:pPr>
            <a:r>
              <a:rPr lang="en-US" sz="1400" dirty="0">
                <a:solidFill>
                  <a:schemeClr val="accent3">
                    <a:lumMod val="75000"/>
                  </a:schemeClr>
                </a:solidFill>
                <a:latin typeface="Grandview" panose="020B0502040204020203" pitchFamily="34" charset="0"/>
              </a:rPr>
              <a:t>Public</a:t>
            </a:r>
          </a:p>
          <a:p>
            <a:pPr>
              <a:lnSpc>
                <a:spcPts val="1440"/>
              </a:lnSpc>
              <a:spcAft>
                <a:spcPts val="400"/>
              </a:spcAft>
            </a:pPr>
            <a:r>
              <a:rPr lang="en-US" sz="1000" dirty="0">
                <a:latin typeface="Grandview" panose="020B0502040204020203" pitchFamily="34" charset="0"/>
              </a:rPr>
              <a:t>Information that is generally not sensitive outside of Jabil. Its unauthorized disclosure, destruction, or loss of integrity would have little or no impact on Jabil or Jabil’s constituents.</a:t>
            </a:r>
          </a:p>
          <a:p>
            <a:pPr>
              <a:lnSpc>
                <a:spcPts val="1440"/>
              </a:lnSpc>
              <a:spcBef>
                <a:spcPts val="600"/>
              </a:spcBef>
              <a:spcAft>
                <a:spcPts val="400"/>
              </a:spcAft>
            </a:pPr>
            <a:r>
              <a:rPr lang="en-US" sz="1000" dirty="0">
                <a:latin typeface="Grandview" panose="020B0502040204020203" pitchFamily="34" charset="0"/>
              </a:rPr>
              <a:t>Examples:</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Information available on </a:t>
            </a:r>
            <a:r>
              <a:rPr lang="en-US" sz="1000" dirty="0" err="1">
                <a:latin typeface="Grandview" panose="020B0502040204020203" pitchFamily="34" charset="0"/>
              </a:rPr>
              <a:t>Jabil.com</a:t>
            </a:r>
            <a:r>
              <a:rPr lang="en-US" sz="1000" dirty="0">
                <a:latin typeface="Grandview" panose="020B0502040204020203" pitchFamily="34" charset="0"/>
              </a:rPr>
              <a:t>:</a:t>
            </a:r>
          </a:p>
          <a:p>
            <a:pPr marL="628650" lvl="1" indent="-171450">
              <a:lnSpc>
                <a:spcPts val="1440"/>
              </a:lnSpc>
              <a:spcAft>
                <a:spcPts val="400"/>
              </a:spcAft>
              <a:buFont typeface="Arial" panose="020B0604020202020204" pitchFamily="34" charset="0"/>
              <a:buChar char="•"/>
            </a:pPr>
            <a:r>
              <a:rPr lang="en-US" sz="1000" dirty="0">
                <a:latin typeface="Grandview" panose="020B0502040204020203" pitchFamily="34" charset="0"/>
              </a:rPr>
              <a:t>Site information</a:t>
            </a:r>
          </a:p>
          <a:p>
            <a:pPr marL="628650" lvl="1" indent="-171450">
              <a:lnSpc>
                <a:spcPts val="1440"/>
              </a:lnSpc>
              <a:spcAft>
                <a:spcPts val="400"/>
              </a:spcAft>
              <a:buFont typeface="Arial" panose="020B0604020202020204" pitchFamily="34" charset="0"/>
              <a:buChar char="•"/>
            </a:pPr>
            <a:r>
              <a:rPr lang="en-US" sz="1000" dirty="0">
                <a:latin typeface="Grandview" panose="020B0502040204020203" pitchFamily="34" charset="0"/>
              </a:rPr>
              <a:t>Capabilities</a:t>
            </a:r>
          </a:p>
          <a:p>
            <a:pPr marL="628650" lvl="1" indent="-171450">
              <a:lnSpc>
                <a:spcPts val="1440"/>
              </a:lnSpc>
              <a:spcAft>
                <a:spcPts val="400"/>
              </a:spcAft>
              <a:buFont typeface="Arial" panose="020B0604020202020204" pitchFamily="34" charset="0"/>
              <a:buChar char="•"/>
            </a:pPr>
            <a:r>
              <a:rPr lang="en-US" sz="1000" dirty="0">
                <a:latin typeface="Grandview" panose="020B0502040204020203" pitchFamily="34" charset="0"/>
              </a:rPr>
              <a:t>Case studies </a:t>
            </a:r>
          </a:p>
          <a:p>
            <a:pPr marL="628650" lvl="1" indent="-171450">
              <a:lnSpc>
                <a:spcPts val="1440"/>
              </a:lnSpc>
              <a:spcAft>
                <a:spcPts val="400"/>
              </a:spcAft>
              <a:buFont typeface="Arial" panose="020B0604020202020204" pitchFamily="34" charset="0"/>
              <a:buChar char="•"/>
            </a:pPr>
            <a:r>
              <a:rPr lang="en-US" sz="1000" dirty="0">
                <a:latin typeface="Grandview" panose="020B0502040204020203" pitchFamily="34" charset="0"/>
              </a:rPr>
              <a:t>Financial information</a:t>
            </a:r>
          </a:p>
          <a:p>
            <a:pPr marL="171450" indent="-171450">
              <a:lnSpc>
                <a:spcPts val="1440"/>
              </a:lnSpc>
              <a:spcAft>
                <a:spcPts val="400"/>
              </a:spcAft>
              <a:buFont typeface="Arial" panose="020B0604020202020204" pitchFamily="34" charset="0"/>
              <a:buChar char="•"/>
            </a:pPr>
            <a:r>
              <a:rPr lang="en-US" sz="1000" dirty="0">
                <a:latin typeface="Grandview" panose="020B0502040204020203" pitchFamily="34" charset="0"/>
              </a:rPr>
              <a:t>Approved press releases </a:t>
            </a:r>
          </a:p>
          <a:p>
            <a:pPr marL="171450" indent="-171450">
              <a:lnSpc>
                <a:spcPts val="1440"/>
              </a:lnSpc>
              <a:spcAft>
                <a:spcPts val="400"/>
              </a:spcAft>
              <a:buFont typeface="Arial" panose="020B0604020202020204" pitchFamily="34" charset="0"/>
              <a:buChar char="•"/>
            </a:pPr>
            <a:endParaRPr lang="en-US" sz="1000" dirty="0">
              <a:latin typeface="Grandview" panose="020B0502040204020203" pitchFamily="34" charset="0"/>
            </a:endParaRPr>
          </a:p>
          <a:p>
            <a:pPr>
              <a:lnSpc>
                <a:spcPts val="1440"/>
              </a:lnSpc>
              <a:spcAft>
                <a:spcPts val="400"/>
              </a:spcAft>
            </a:pPr>
            <a:r>
              <a:rPr lang="en-US" sz="1100" dirty="0">
                <a:solidFill>
                  <a:schemeClr val="accent1">
                    <a:lumMod val="75000"/>
                  </a:schemeClr>
                </a:solidFill>
                <a:latin typeface="Grandview" panose="020B0502040204020203" pitchFamily="34" charset="0"/>
              </a:rPr>
              <a:t>If your information may be shared freely outside of Jabil, open the Slide Masters and change the footer to read:</a:t>
            </a:r>
          </a:p>
          <a:p>
            <a:pPr>
              <a:lnSpc>
                <a:spcPts val="1440"/>
              </a:lnSpc>
              <a:spcAft>
                <a:spcPts val="400"/>
              </a:spcAft>
            </a:pPr>
            <a:endParaRPr lang="en-US" sz="1000" dirty="0">
              <a:latin typeface="Grandview" panose="020B0502040204020203" pitchFamily="34" charset="0"/>
            </a:endParaRPr>
          </a:p>
        </p:txBody>
      </p:sp>
      <p:sp>
        <p:nvSpPr>
          <p:cNvPr id="26" name="Rectangle 25">
            <a:extLst>
              <a:ext uri="{FF2B5EF4-FFF2-40B4-BE49-F238E27FC236}">
                <a16:creationId xmlns:a16="http://schemas.microsoft.com/office/drawing/2014/main" id="{55C56C4A-2505-C2DC-6661-2FA335376B4F}"/>
              </a:ext>
            </a:extLst>
          </p:cNvPr>
          <p:cNvSpPr/>
          <p:nvPr/>
        </p:nvSpPr>
        <p:spPr>
          <a:xfrm>
            <a:off x="256275" y="5909946"/>
            <a:ext cx="2578465" cy="138499"/>
          </a:xfrm>
          <a:prstGeom prst="rect">
            <a:avLst/>
          </a:prstGeom>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PUBLIC</a:t>
            </a:r>
            <a:r>
              <a:rPr kumimoji="0" lang="en-US" sz="900" b="0" i="0" u="none" strike="noStrike" kern="1200" cap="none" spc="0" normalizeH="0" baseline="0" noProof="0" dirty="0">
                <a:ln>
                  <a:noFill/>
                </a:ln>
                <a:solidFill>
                  <a:schemeClr val="accent6"/>
                </a:solidFill>
                <a:effectLst/>
                <a:uLnTx/>
                <a:uFillTx/>
                <a:latin typeface="Grandview" panose="020B0502040204020203" pitchFamily="34" charset="0"/>
                <a:ea typeface="Arial Narrow" charset="0"/>
                <a:cs typeface="Arial Narrow" charset="0"/>
              </a:rPr>
              <a:t>   </a:t>
            </a: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   ©Jabil Inc. 2023. All Rights Reserved. </a:t>
            </a:r>
          </a:p>
        </p:txBody>
      </p:sp>
      <p:sp>
        <p:nvSpPr>
          <p:cNvPr id="27" name="Text Placeholder 31">
            <a:extLst>
              <a:ext uri="{FF2B5EF4-FFF2-40B4-BE49-F238E27FC236}">
                <a16:creationId xmlns:a16="http://schemas.microsoft.com/office/drawing/2014/main" id="{1EE4FEF7-3570-A73C-DE2A-5FA53DE76469}"/>
              </a:ext>
            </a:extLst>
          </p:cNvPr>
          <p:cNvSpPr txBox="1">
            <a:spLocks/>
          </p:cNvSpPr>
          <p:nvPr/>
        </p:nvSpPr>
        <p:spPr>
          <a:xfrm>
            <a:off x="444500" y="1064583"/>
            <a:ext cx="11010900" cy="402480"/>
          </a:xfrm>
          <a:prstGeom prst="rect">
            <a:avLst/>
          </a:prstGeom>
        </p:spPr>
        <p:txBody>
          <a:bodyPr/>
          <a:lstStyle>
            <a:lvl1pPr marL="228600" indent="-228600" algn="l" defTabSz="914400" rtl="0" eaLnBrk="1" latinLnBrk="0" hangingPunct="1">
              <a:lnSpc>
                <a:spcPct val="100000"/>
              </a:lnSpc>
              <a:spcBef>
                <a:spcPts val="10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b="0" i="0" kern="1200">
                <a:solidFill>
                  <a:schemeClr val="tx1"/>
                </a:solidFill>
                <a:latin typeface="Grandview"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chemeClr val="accent1">
                    <a:lumMod val="75000"/>
                  </a:schemeClr>
                </a:solidFill>
              </a:rPr>
              <a:t>Before you begin your deck, determine the classification of your information.</a:t>
            </a:r>
          </a:p>
        </p:txBody>
      </p:sp>
      <p:sp>
        <p:nvSpPr>
          <p:cNvPr id="28" name="Rectangle 27">
            <a:extLst>
              <a:ext uri="{FF2B5EF4-FFF2-40B4-BE49-F238E27FC236}">
                <a16:creationId xmlns:a16="http://schemas.microsoft.com/office/drawing/2014/main" id="{677388C1-0443-0DBE-E176-8535ACCC5C1B}"/>
              </a:ext>
            </a:extLst>
          </p:cNvPr>
          <p:cNvSpPr/>
          <p:nvPr/>
        </p:nvSpPr>
        <p:spPr>
          <a:xfrm>
            <a:off x="9256958" y="5449460"/>
            <a:ext cx="2876050" cy="138499"/>
          </a:xfrm>
          <a:prstGeom prst="rect">
            <a:avLst/>
          </a:prstGeom>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900" dirty="0">
                <a:solidFill>
                  <a:srgbClr val="FFFFFF">
                    <a:lumMod val="75000"/>
                  </a:srgbClr>
                </a:solidFill>
                <a:latin typeface="Grandview" panose="020B0502040204020203" pitchFamily="34" charset="0"/>
                <a:cs typeface="Arial Narrow" charset="0"/>
              </a:rPr>
              <a:t>REGULATED </a:t>
            </a:r>
            <a:r>
              <a:rPr kumimoji="0" lang="en-US" sz="900" b="0" i="0" u="none" strike="noStrike" kern="1200" cap="none" spc="0" normalizeH="0" baseline="0" noProof="0" dirty="0">
                <a:ln>
                  <a:noFill/>
                </a:ln>
                <a:solidFill>
                  <a:schemeClr val="accent6"/>
                </a:solidFill>
                <a:effectLst/>
                <a:uLnTx/>
                <a:uFillTx/>
                <a:latin typeface="Grandview" panose="020B0502040204020203" pitchFamily="34" charset="0"/>
                <a:ea typeface="Arial Narrow" charset="0"/>
                <a:cs typeface="Arial Narrow" charset="0"/>
              </a:rPr>
              <a:t>  </a:t>
            </a:r>
            <a:r>
              <a:rPr kumimoji="0" lang="en-US" sz="900" b="0" i="0" u="none" strike="noStrike" kern="1200" cap="none" spc="0" normalizeH="0" baseline="0" noProof="0" dirty="0">
                <a:ln>
                  <a:noFill/>
                </a:ln>
                <a:solidFill>
                  <a:srgbClr val="FFFFFF">
                    <a:lumMod val="75000"/>
                  </a:srgbClr>
                </a:solidFill>
                <a:effectLst/>
                <a:uLnTx/>
                <a:uFillTx/>
                <a:latin typeface="Grandview" panose="020B0502040204020203" pitchFamily="34" charset="0"/>
                <a:ea typeface="Arial Narrow" charset="0"/>
                <a:cs typeface="Arial Narrow" charset="0"/>
              </a:rPr>
              <a:t>|   ©Jabil Inc. 2023. All Rights Reserved. </a:t>
            </a:r>
          </a:p>
        </p:txBody>
      </p:sp>
      <p:sp>
        <p:nvSpPr>
          <p:cNvPr id="29" name="TextBox 28">
            <a:extLst>
              <a:ext uri="{FF2B5EF4-FFF2-40B4-BE49-F238E27FC236}">
                <a16:creationId xmlns:a16="http://schemas.microsoft.com/office/drawing/2014/main" id="{7166EBBE-A573-12B1-DCF9-B91C47CE5ECA}"/>
              </a:ext>
            </a:extLst>
          </p:cNvPr>
          <p:cNvSpPr txBox="1"/>
          <p:nvPr/>
        </p:nvSpPr>
        <p:spPr>
          <a:xfrm>
            <a:off x="9396123" y="133145"/>
            <a:ext cx="2567278" cy="511540"/>
          </a:xfrm>
          <a:prstGeom prst="rect">
            <a:avLst/>
          </a:prstGeom>
          <a:noFill/>
        </p:spPr>
        <p:txBody>
          <a:bodyPr wrap="square" rtlCol="0" anchor="ctr">
            <a:noAutofit/>
          </a:bodyPr>
          <a:lstStyle/>
          <a:p>
            <a:pPr algn="l"/>
            <a:r>
              <a:rPr lang="en-US" sz="1200" dirty="0">
                <a:latin typeface="Grandview" panose="020B0502040204020203" pitchFamily="34" charset="0"/>
              </a:rPr>
              <a:t>Click </a:t>
            </a:r>
            <a:r>
              <a:rPr lang="en-US" sz="1200" dirty="0">
                <a:latin typeface="Grandview" panose="020B0502040204020203" pitchFamily="34" charset="0"/>
                <a:hlinkClick r:id="rId2"/>
              </a:rPr>
              <a:t>here</a:t>
            </a:r>
            <a:r>
              <a:rPr lang="en-US" sz="1200" dirty="0">
                <a:latin typeface="Grandview" panose="020B0502040204020203" pitchFamily="34" charset="0"/>
              </a:rPr>
              <a:t> for more information.</a:t>
            </a:r>
          </a:p>
        </p:txBody>
      </p:sp>
      <p:cxnSp>
        <p:nvCxnSpPr>
          <p:cNvPr id="30" name="Straight Connector 29">
            <a:extLst>
              <a:ext uri="{FF2B5EF4-FFF2-40B4-BE49-F238E27FC236}">
                <a16:creationId xmlns:a16="http://schemas.microsoft.com/office/drawing/2014/main" id="{63C43FFF-6472-AAEF-DD61-3A4208B1C9DF}"/>
              </a:ext>
            </a:extLst>
          </p:cNvPr>
          <p:cNvCxnSpPr>
            <a:cxnSpLocks/>
          </p:cNvCxnSpPr>
          <p:nvPr/>
        </p:nvCxnSpPr>
        <p:spPr>
          <a:xfrm flipV="1">
            <a:off x="2556390" y="5623614"/>
            <a:ext cx="942838" cy="942838"/>
          </a:xfrm>
          <a:prstGeom prst="line">
            <a:avLst/>
          </a:prstGeom>
          <a:ln w="50800" cap="rnd">
            <a:headEnd type="triangle" w="med"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8593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68895A6-F0DB-5FE0-38B6-943D839E49A5}"/>
              </a:ext>
            </a:extLst>
          </p:cNvPr>
          <p:cNvSpPr txBox="1"/>
          <p:nvPr/>
        </p:nvSpPr>
        <p:spPr>
          <a:xfrm>
            <a:off x="4139346" y="1497710"/>
            <a:ext cx="2881088" cy="573175"/>
          </a:xfrm>
          <a:prstGeom prst="rect">
            <a:avLst/>
          </a:prstGeom>
          <a:noFill/>
        </p:spPr>
        <p:txBody>
          <a:bodyPr wrap="square" lIns="0" tIns="0" rIns="0" bIns="0" rtlCol="0">
            <a:noAutofit/>
          </a:bodyPr>
          <a:lstStyle/>
          <a:p>
            <a:r>
              <a:rPr lang="en-US" sz="1600" dirty="0">
                <a:latin typeface="Grandview" panose="020B0502040204020203" pitchFamily="34" charset="0"/>
              </a:rPr>
              <a:t>The highlighted colors </a:t>
            </a:r>
          </a:p>
          <a:p>
            <a:r>
              <a:rPr lang="en-US" sz="1600" dirty="0">
                <a:latin typeface="Grandview" panose="020B0502040204020203" pitchFamily="34" charset="0"/>
              </a:rPr>
              <a:t>below are approved for use.</a:t>
            </a:r>
          </a:p>
        </p:txBody>
      </p:sp>
      <p:pic>
        <p:nvPicPr>
          <p:cNvPr id="31" name="Picture 30">
            <a:extLst>
              <a:ext uri="{FF2B5EF4-FFF2-40B4-BE49-F238E27FC236}">
                <a16:creationId xmlns:a16="http://schemas.microsoft.com/office/drawing/2014/main" id="{83909DEF-C13B-DFF5-4DCD-D767E7AF42A8}"/>
              </a:ext>
            </a:extLst>
          </p:cNvPr>
          <p:cNvPicPr>
            <a:picLocks noChangeAspect="1"/>
          </p:cNvPicPr>
          <p:nvPr/>
        </p:nvPicPr>
        <p:blipFill>
          <a:blip r:embed="rId2"/>
          <a:stretch>
            <a:fillRect/>
          </a:stretch>
        </p:blipFill>
        <p:spPr>
          <a:xfrm>
            <a:off x="4139346" y="2699706"/>
            <a:ext cx="2527300" cy="3276600"/>
          </a:xfrm>
          <a:prstGeom prst="rect">
            <a:avLst/>
          </a:prstGeom>
        </p:spPr>
      </p:pic>
      <p:sp>
        <p:nvSpPr>
          <p:cNvPr id="32" name="Rectangle 31">
            <a:extLst>
              <a:ext uri="{FF2B5EF4-FFF2-40B4-BE49-F238E27FC236}">
                <a16:creationId xmlns:a16="http://schemas.microsoft.com/office/drawing/2014/main" id="{FF126C6E-B648-24BE-33ED-82C5256094B0}"/>
              </a:ext>
            </a:extLst>
          </p:cNvPr>
          <p:cNvSpPr/>
          <p:nvPr/>
        </p:nvSpPr>
        <p:spPr>
          <a:xfrm>
            <a:off x="4219251" y="3362650"/>
            <a:ext cx="2399705" cy="30842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grpSp>
        <p:nvGrpSpPr>
          <p:cNvPr id="50" name="Group 49">
            <a:extLst>
              <a:ext uri="{FF2B5EF4-FFF2-40B4-BE49-F238E27FC236}">
                <a16:creationId xmlns:a16="http://schemas.microsoft.com/office/drawing/2014/main" id="{4A3A7013-997B-9BF6-062E-9401B22B3AD1}"/>
              </a:ext>
            </a:extLst>
          </p:cNvPr>
          <p:cNvGrpSpPr/>
          <p:nvPr/>
        </p:nvGrpSpPr>
        <p:grpSpPr>
          <a:xfrm>
            <a:off x="5290338" y="2845940"/>
            <a:ext cx="457200" cy="590000"/>
            <a:chOff x="7581687" y="2185768"/>
            <a:chExt cx="457200" cy="478322"/>
          </a:xfrm>
        </p:grpSpPr>
        <p:cxnSp>
          <p:nvCxnSpPr>
            <p:cNvPr id="47" name="Straight Connector 46">
              <a:extLst>
                <a:ext uri="{FF2B5EF4-FFF2-40B4-BE49-F238E27FC236}">
                  <a16:creationId xmlns:a16="http://schemas.microsoft.com/office/drawing/2014/main" id="{4F78CF54-40A1-155C-04FC-C354409A4E7E}"/>
                </a:ext>
              </a:extLst>
            </p:cNvPr>
            <p:cNvCxnSpPr>
              <a:cxnSpLocks/>
            </p:cNvCxnSpPr>
            <p:nvPr/>
          </p:nvCxnSpPr>
          <p:spPr>
            <a:xfrm rot="16200000" flipH="1">
              <a:off x="7799726" y="2424929"/>
              <a:ext cx="478322"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B13697-CBD1-3BCA-5A1E-29E10C9C4CB4}"/>
                </a:ext>
              </a:extLst>
            </p:cNvPr>
            <p:cNvCxnSpPr>
              <a:cxnSpLocks/>
            </p:cNvCxnSpPr>
            <p:nvPr/>
          </p:nvCxnSpPr>
          <p:spPr>
            <a:xfrm rot="16200000" flipH="1">
              <a:off x="7342526" y="2424929"/>
              <a:ext cx="478322"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53" name="Straight Connector 52">
            <a:extLst>
              <a:ext uri="{FF2B5EF4-FFF2-40B4-BE49-F238E27FC236}">
                <a16:creationId xmlns:a16="http://schemas.microsoft.com/office/drawing/2014/main" id="{31FC8CD6-460C-376A-F707-291B3FB2A5F7}"/>
              </a:ext>
            </a:extLst>
          </p:cNvPr>
          <p:cNvCxnSpPr>
            <a:cxnSpLocks/>
          </p:cNvCxnSpPr>
          <p:nvPr/>
        </p:nvCxnSpPr>
        <p:spPr>
          <a:xfrm flipH="1">
            <a:off x="5290338" y="2851394"/>
            <a:ext cx="457200"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927A5C-5508-B98F-263F-9A45CA19D33A}"/>
              </a:ext>
            </a:extLst>
          </p:cNvPr>
          <p:cNvCxnSpPr>
            <a:cxnSpLocks/>
          </p:cNvCxnSpPr>
          <p:nvPr/>
        </p:nvCxnSpPr>
        <p:spPr>
          <a:xfrm>
            <a:off x="5518938" y="2582150"/>
            <a:ext cx="0" cy="26379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56DAF739-1AD3-1C2B-7B82-BB2848E52F22}"/>
              </a:ext>
            </a:extLst>
          </p:cNvPr>
          <p:cNvSpPr/>
          <p:nvPr/>
        </p:nvSpPr>
        <p:spPr>
          <a:xfrm>
            <a:off x="565626" y="1789488"/>
            <a:ext cx="355600" cy="355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71" name="Rectangle 70">
            <a:extLst>
              <a:ext uri="{FF2B5EF4-FFF2-40B4-BE49-F238E27FC236}">
                <a16:creationId xmlns:a16="http://schemas.microsoft.com/office/drawing/2014/main" id="{A21E510D-5316-0DC1-3C4A-5A0FF0A9C354}"/>
              </a:ext>
            </a:extLst>
          </p:cNvPr>
          <p:cNvSpPr/>
          <p:nvPr/>
        </p:nvSpPr>
        <p:spPr>
          <a:xfrm>
            <a:off x="1016563" y="1789488"/>
            <a:ext cx="355600" cy="355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75" name="TextBox 74">
            <a:extLst>
              <a:ext uri="{FF2B5EF4-FFF2-40B4-BE49-F238E27FC236}">
                <a16:creationId xmlns:a16="http://schemas.microsoft.com/office/drawing/2014/main" id="{E71516D7-20F3-B97D-3DB1-A9617B373B3C}"/>
              </a:ext>
            </a:extLst>
          </p:cNvPr>
          <p:cNvSpPr txBox="1"/>
          <p:nvPr/>
        </p:nvSpPr>
        <p:spPr>
          <a:xfrm>
            <a:off x="548423" y="1493183"/>
            <a:ext cx="3355889" cy="215444"/>
          </a:xfrm>
          <a:prstGeom prst="rect">
            <a:avLst/>
          </a:prstGeom>
          <a:noFill/>
        </p:spPr>
        <p:txBody>
          <a:bodyPr wrap="square" lIns="0" tIns="0" rIns="0" bIns="0" rtlCol="0">
            <a:spAutoFit/>
          </a:bodyPr>
          <a:lstStyle/>
          <a:p>
            <a:r>
              <a:rPr lang="en-US" sz="1400" dirty="0">
                <a:latin typeface="Grandview" panose="020B0502040204020203" pitchFamily="34" charset="0"/>
              </a:rPr>
              <a:t>PRIMARY COLORS</a:t>
            </a:r>
            <a:endParaRPr lang="en-US" sz="1600" dirty="0">
              <a:latin typeface="Grandview" panose="020B0502040204020203" pitchFamily="34" charset="0"/>
            </a:endParaRPr>
          </a:p>
        </p:txBody>
      </p:sp>
      <p:sp>
        <p:nvSpPr>
          <p:cNvPr id="77" name="Rectangle 76">
            <a:extLst>
              <a:ext uri="{FF2B5EF4-FFF2-40B4-BE49-F238E27FC236}">
                <a16:creationId xmlns:a16="http://schemas.microsoft.com/office/drawing/2014/main" id="{01D38B9A-D7D5-F78C-6BC5-FE0CF750937D}"/>
              </a:ext>
            </a:extLst>
          </p:cNvPr>
          <p:cNvSpPr/>
          <p:nvPr/>
        </p:nvSpPr>
        <p:spPr>
          <a:xfrm>
            <a:off x="568563" y="3823008"/>
            <a:ext cx="355600" cy="1194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78" name="Rectangle 77">
            <a:extLst>
              <a:ext uri="{FF2B5EF4-FFF2-40B4-BE49-F238E27FC236}">
                <a16:creationId xmlns:a16="http://schemas.microsoft.com/office/drawing/2014/main" id="{73565501-1829-8984-E406-16589FF05480}"/>
              </a:ext>
            </a:extLst>
          </p:cNvPr>
          <p:cNvSpPr/>
          <p:nvPr/>
        </p:nvSpPr>
        <p:spPr>
          <a:xfrm>
            <a:off x="1019499" y="3823008"/>
            <a:ext cx="355600" cy="1194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79" name="Rectangle 78">
            <a:extLst>
              <a:ext uri="{FF2B5EF4-FFF2-40B4-BE49-F238E27FC236}">
                <a16:creationId xmlns:a16="http://schemas.microsoft.com/office/drawing/2014/main" id="{19F79808-9683-CB2F-44FC-FC613151298E}"/>
              </a:ext>
            </a:extLst>
          </p:cNvPr>
          <p:cNvSpPr/>
          <p:nvPr/>
        </p:nvSpPr>
        <p:spPr>
          <a:xfrm>
            <a:off x="1474235" y="3823008"/>
            <a:ext cx="355600" cy="11946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80" name="Rectangle 79">
            <a:extLst>
              <a:ext uri="{FF2B5EF4-FFF2-40B4-BE49-F238E27FC236}">
                <a16:creationId xmlns:a16="http://schemas.microsoft.com/office/drawing/2014/main" id="{722FE0FB-AB0D-56DD-0E90-D51196CBEF05}"/>
              </a:ext>
            </a:extLst>
          </p:cNvPr>
          <p:cNvSpPr/>
          <p:nvPr/>
        </p:nvSpPr>
        <p:spPr>
          <a:xfrm>
            <a:off x="1918735" y="3823008"/>
            <a:ext cx="355600" cy="11946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81" name="TextBox 80">
            <a:extLst>
              <a:ext uri="{FF2B5EF4-FFF2-40B4-BE49-F238E27FC236}">
                <a16:creationId xmlns:a16="http://schemas.microsoft.com/office/drawing/2014/main" id="{362527EF-C532-697F-96C4-01D51269E83E}"/>
              </a:ext>
            </a:extLst>
          </p:cNvPr>
          <p:cNvSpPr txBox="1"/>
          <p:nvPr/>
        </p:nvSpPr>
        <p:spPr>
          <a:xfrm>
            <a:off x="548424" y="3352724"/>
            <a:ext cx="2454168" cy="430887"/>
          </a:xfrm>
          <a:prstGeom prst="rect">
            <a:avLst/>
          </a:prstGeom>
          <a:noFill/>
        </p:spPr>
        <p:txBody>
          <a:bodyPr wrap="square" lIns="0" tIns="0" rIns="0" bIns="0" rtlCol="0">
            <a:spAutoFit/>
          </a:bodyPr>
          <a:lstStyle/>
          <a:p>
            <a:r>
              <a:rPr lang="en-US" sz="1400" dirty="0">
                <a:latin typeface="Grandview" panose="020B0502040204020203" pitchFamily="34" charset="0"/>
              </a:rPr>
              <a:t>ADDITIONAL COLORS </a:t>
            </a:r>
            <a:br>
              <a:rPr lang="en-US" sz="1400" dirty="0">
                <a:latin typeface="Grandview" panose="020B0502040204020203" pitchFamily="34" charset="0"/>
              </a:rPr>
            </a:br>
            <a:r>
              <a:rPr lang="en-US" sz="1400" dirty="0">
                <a:latin typeface="Grandview" panose="020B0502040204020203" pitchFamily="34" charset="0"/>
              </a:rPr>
              <a:t>TO BE USED JUDICIOUSLY</a:t>
            </a:r>
            <a:endParaRPr lang="en-US" sz="1600" dirty="0">
              <a:latin typeface="Grandview" panose="020B0502040204020203" pitchFamily="34" charset="0"/>
            </a:endParaRPr>
          </a:p>
        </p:txBody>
      </p:sp>
      <p:sp>
        <p:nvSpPr>
          <p:cNvPr id="82" name="Rectangle 81">
            <a:extLst>
              <a:ext uri="{FF2B5EF4-FFF2-40B4-BE49-F238E27FC236}">
                <a16:creationId xmlns:a16="http://schemas.microsoft.com/office/drawing/2014/main" id="{1DC446FB-C44C-6013-855D-3578D94C9660}"/>
              </a:ext>
            </a:extLst>
          </p:cNvPr>
          <p:cNvSpPr/>
          <p:nvPr/>
        </p:nvSpPr>
        <p:spPr>
          <a:xfrm>
            <a:off x="1467500" y="1789489"/>
            <a:ext cx="355600" cy="3555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83" name="TextBox 82">
            <a:extLst>
              <a:ext uri="{FF2B5EF4-FFF2-40B4-BE49-F238E27FC236}">
                <a16:creationId xmlns:a16="http://schemas.microsoft.com/office/drawing/2014/main" id="{5C38886F-EBF1-F706-2035-27D85B02A3AF}"/>
              </a:ext>
            </a:extLst>
          </p:cNvPr>
          <p:cNvSpPr txBox="1"/>
          <p:nvPr/>
        </p:nvSpPr>
        <p:spPr>
          <a:xfrm>
            <a:off x="548424" y="4016248"/>
            <a:ext cx="2454167" cy="338554"/>
          </a:xfrm>
          <a:prstGeom prst="rect">
            <a:avLst/>
          </a:prstGeom>
          <a:noFill/>
        </p:spPr>
        <p:txBody>
          <a:bodyPr wrap="square" lIns="0" tIns="0" rIns="0" bIns="0" rtlCol="0">
            <a:spAutoFit/>
          </a:bodyPr>
          <a:lstStyle/>
          <a:p>
            <a:r>
              <a:rPr lang="en-US" sz="1100" dirty="0">
                <a:latin typeface="Grandview" panose="020B0502040204020203" pitchFamily="34" charset="0"/>
              </a:rPr>
              <a:t>Use in charts and graphs where distinct colors are needed.</a:t>
            </a:r>
          </a:p>
        </p:txBody>
      </p:sp>
      <p:sp>
        <p:nvSpPr>
          <p:cNvPr id="84" name="TextBox 83">
            <a:extLst>
              <a:ext uri="{FF2B5EF4-FFF2-40B4-BE49-F238E27FC236}">
                <a16:creationId xmlns:a16="http://schemas.microsoft.com/office/drawing/2014/main" id="{6E06452F-BF55-387D-66C4-8A02CAD6E9C2}"/>
              </a:ext>
            </a:extLst>
          </p:cNvPr>
          <p:cNvSpPr txBox="1"/>
          <p:nvPr/>
        </p:nvSpPr>
        <p:spPr>
          <a:xfrm>
            <a:off x="7185487" y="3753035"/>
            <a:ext cx="2360042" cy="597632"/>
          </a:xfrm>
          <a:prstGeom prst="rect">
            <a:avLst/>
          </a:prstGeom>
          <a:noFill/>
        </p:spPr>
        <p:txBody>
          <a:bodyPr wrap="square" lIns="0" tIns="0" rIns="0" bIns="0" rtlCol="0" anchor="t">
            <a:noAutofit/>
          </a:bodyPr>
          <a:lstStyle/>
          <a:p>
            <a:r>
              <a:rPr lang="en-US" sz="1100" dirty="0">
                <a:latin typeface="Grandview" panose="020B0502040204020203" pitchFamily="34" charset="0"/>
              </a:rPr>
              <a:t>Avoid using </a:t>
            </a:r>
            <a:br>
              <a:rPr lang="en-US" sz="1100" dirty="0">
                <a:latin typeface="Grandview" panose="020B0502040204020203" pitchFamily="34" charset="0"/>
              </a:rPr>
            </a:br>
            <a:r>
              <a:rPr lang="en-US" sz="1100" dirty="0">
                <a:latin typeface="Grandview" panose="020B0502040204020203" pitchFamily="34" charset="0"/>
              </a:rPr>
              <a:t>pastel shades.</a:t>
            </a:r>
          </a:p>
        </p:txBody>
      </p:sp>
      <p:cxnSp>
        <p:nvCxnSpPr>
          <p:cNvPr id="86" name="Straight Connector 85">
            <a:extLst>
              <a:ext uri="{FF2B5EF4-FFF2-40B4-BE49-F238E27FC236}">
                <a16:creationId xmlns:a16="http://schemas.microsoft.com/office/drawing/2014/main" id="{E1FE9D48-91C8-E0BE-5E3C-7157FC1D1BF7}"/>
              </a:ext>
            </a:extLst>
          </p:cNvPr>
          <p:cNvCxnSpPr>
            <a:cxnSpLocks/>
          </p:cNvCxnSpPr>
          <p:nvPr/>
        </p:nvCxnSpPr>
        <p:spPr>
          <a:xfrm flipH="1">
            <a:off x="6532611" y="3833236"/>
            <a:ext cx="560740"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6E560D40-E0EE-3C74-003A-101C58CC00A4}"/>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The Jabil Color Palette</a:t>
            </a:r>
            <a:endParaRPr lang="en-US" dirty="0"/>
          </a:p>
        </p:txBody>
      </p:sp>
      <p:sp>
        <p:nvSpPr>
          <p:cNvPr id="2" name="Rectangle 1">
            <a:extLst>
              <a:ext uri="{FF2B5EF4-FFF2-40B4-BE49-F238E27FC236}">
                <a16:creationId xmlns:a16="http://schemas.microsoft.com/office/drawing/2014/main" id="{FA132AD5-8134-0495-37B6-6A17C793FF4F}"/>
              </a:ext>
            </a:extLst>
          </p:cNvPr>
          <p:cNvSpPr/>
          <p:nvPr/>
        </p:nvSpPr>
        <p:spPr>
          <a:xfrm>
            <a:off x="1924728" y="2833055"/>
            <a:ext cx="355600" cy="1981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4" name="TextBox 3">
            <a:extLst>
              <a:ext uri="{FF2B5EF4-FFF2-40B4-BE49-F238E27FC236}">
                <a16:creationId xmlns:a16="http://schemas.microsoft.com/office/drawing/2014/main" id="{407A6A3B-967F-8145-3398-8CF83815B0C7}"/>
              </a:ext>
            </a:extLst>
          </p:cNvPr>
          <p:cNvSpPr txBox="1"/>
          <p:nvPr/>
        </p:nvSpPr>
        <p:spPr>
          <a:xfrm>
            <a:off x="548424" y="2594778"/>
            <a:ext cx="2454168" cy="215444"/>
          </a:xfrm>
          <a:prstGeom prst="rect">
            <a:avLst/>
          </a:prstGeom>
          <a:noFill/>
        </p:spPr>
        <p:txBody>
          <a:bodyPr wrap="square" lIns="0" tIns="0" rIns="0" bIns="0" rtlCol="0">
            <a:spAutoFit/>
          </a:bodyPr>
          <a:lstStyle/>
          <a:p>
            <a:r>
              <a:rPr lang="en-US" sz="1400" dirty="0">
                <a:latin typeface="Grandview" panose="020B0502040204020203" pitchFamily="34" charset="0"/>
              </a:rPr>
              <a:t>SECONDARY COLORS</a:t>
            </a:r>
            <a:endParaRPr lang="en-US" sz="1600" dirty="0">
              <a:latin typeface="Grandview" panose="020B0502040204020203" pitchFamily="34" charset="0"/>
            </a:endParaRPr>
          </a:p>
        </p:txBody>
      </p:sp>
      <p:sp>
        <p:nvSpPr>
          <p:cNvPr id="7" name="Rectangle 6">
            <a:extLst>
              <a:ext uri="{FF2B5EF4-FFF2-40B4-BE49-F238E27FC236}">
                <a16:creationId xmlns:a16="http://schemas.microsoft.com/office/drawing/2014/main" id="{29F45FF1-C4C9-4723-4DE0-1F09A1412E8D}"/>
              </a:ext>
            </a:extLst>
          </p:cNvPr>
          <p:cNvSpPr/>
          <p:nvPr/>
        </p:nvSpPr>
        <p:spPr>
          <a:xfrm>
            <a:off x="1016563" y="1967454"/>
            <a:ext cx="355600" cy="17763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9" name="Rectangle 8">
            <a:extLst>
              <a:ext uri="{FF2B5EF4-FFF2-40B4-BE49-F238E27FC236}">
                <a16:creationId xmlns:a16="http://schemas.microsoft.com/office/drawing/2014/main" id="{91CBE6AD-B274-EFBA-4834-13DB62782B38}"/>
              </a:ext>
            </a:extLst>
          </p:cNvPr>
          <p:cNvSpPr/>
          <p:nvPr/>
        </p:nvSpPr>
        <p:spPr>
          <a:xfrm>
            <a:off x="1467500" y="1967454"/>
            <a:ext cx="355600" cy="17763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11" name="Rectangle 10">
            <a:extLst>
              <a:ext uri="{FF2B5EF4-FFF2-40B4-BE49-F238E27FC236}">
                <a16:creationId xmlns:a16="http://schemas.microsoft.com/office/drawing/2014/main" id="{EFB5188D-BFE5-223E-DE05-BD44E418A839}"/>
              </a:ext>
            </a:extLst>
          </p:cNvPr>
          <p:cNvSpPr/>
          <p:nvPr/>
        </p:nvSpPr>
        <p:spPr>
          <a:xfrm>
            <a:off x="1472673" y="2833055"/>
            <a:ext cx="355600" cy="1981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12" name="Rectangle 11">
            <a:extLst>
              <a:ext uri="{FF2B5EF4-FFF2-40B4-BE49-F238E27FC236}">
                <a16:creationId xmlns:a16="http://schemas.microsoft.com/office/drawing/2014/main" id="{2C84422E-1B96-B597-17D6-6EECA9626CAA}"/>
              </a:ext>
            </a:extLst>
          </p:cNvPr>
          <p:cNvSpPr/>
          <p:nvPr/>
        </p:nvSpPr>
        <p:spPr>
          <a:xfrm>
            <a:off x="568563" y="2833055"/>
            <a:ext cx="355600" cy="19818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13" name="Rectangle 12">
            <a:extLst>
              <a:ext uri="{FF2B5EF4-FFF2-40B4-BE49-F238E27FC236}">
                <a16:creationId xmlns:a16="http://schemas.microsoft.com/office/drawing/2014/main" id="{6B208D74-2860-10F5-7719-9EDE11806DD4}"/>
              </a:ext>
            </a:extLst>
          </p:cNvPr>
          <p:cNvSpPr/>
          <p:nvPr/>
        </p:nvSpPr>
        <p:spPr>
          <a:xfrm>
            <a:off x="1020618" y="2833055"/>
            <a:ext cx="355600" cy="198184"/>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sp>
        <p:nvSpPr>
          <p:cNvPr id="14" name="Rectangle 13">
            <a:extLst>
              <a:ext uri="{FF2B5EF4-FFF2-40B4-BE49-F238E27FC236}">
                <a16:creationId xmlns:a16="http://schemas.microsoft.com/office/drawing/2014/main" id="{A5FC1C2D-1405-AC40-95B3-C87B0EC1CAAF}"/>
              </a:ext>
            </a:extLst>
          </p:cNvPr>
          <p:cNvSpPr/>
          <p:nvPr/>
        </p:nvSpPr>
        <p:spPr>
          <a:xfrm>
            <a:off x="2376783" y="2833055"/>
            <a:ext cx="355600" cy="1981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randview" panose="020B0502040204020203" pitchFamily="34" charset="0"/>
            </a:endParaRPr>
          </a:p>
        </p:txBody>
      </p:sp>
      <p:cxnSp>
        <p:nvCxnSpPr>
          <p:cNvPr id="16" name="Straight Connector 15">
            <a:extLst>
              <a:ext uri="{FF2B5EF4-FFF2-40B4-BE49-F238E27FC236}">
                <a16:creationId xmlns:a16="http://schemas.microsoft.com/office/drawing/2014/main" id="{6ADC8575-AE3A-9BEC-7AD8-F4AE5F838699}"/>
              </a:ext>
            </a:extLst>
          </p:cNvPr>
          <p:cNvCxnSpPr>
            <a:cxnSpLocks/>
          </p:cNvCxnSpPr>
          <p:nvPr/>
        </p:nvCxnSpPr>
        <p:spPr>
          <a:xfrm>
            <a:off x="3156310" y="1506693"/>
            <a:ext cx="0" cy="463262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1911DF5-FAFD-7D47-14CD-EE8B1AA28BB8}"/>
              </a:ext>
            </a:extLst>
          </p:cNvPr>
          <p:cNvSpPr txBox="1"/>
          <p:nvPr/>
        </p:nvSpPr>
        <p:spPr>
          <a:xfrm>
            <a:off x="8176522" y="1994637"/>
            <a:ext cx="2738014" cy="504301"/>
          </a:xfrm>
          <a:prstGeom prst="rect">
            <a:avLst/>
          </a:prstGeom>
          <a:noFill/>
        </p:spPr>
        <p:txBody>
          <a:bodyPr wrap="square" lIns="0" tIns="0" rIns="0" bIns="0" rtlCol="0" anchor="t">
            <a:noAutofit/>
          </a:bodyPr>
          <a:lstStyle/>
          <a:p>
            <a:r>
              <a:rPr lang="en-US" sz="1100" dirty="0">
                <a:latin typeface="Grandview" panose="020B0502040204020203" pitchFamily="34" charset="0"/>
              </a:rPr>
              <a:t>When a bright blue or green is needed for critical text or graphic elements:</a:t>
            </a:r>
          </a:p>
          <a:p>
            <a:r>
              <a:rPr lang="en-US" sz="1100" dirty="0">
                <a:latin typeface="Grandview" panose="020B0502040204020203" pitchFamily="34" charset="0"/>
              </a:rPr>
              <a:t> </a:t>
            </a:r>
          </a:p>
          <a:p>
            <a:pPr marL="171450" indent="-171450">
              <a:buFont typeface="Arial" panose="020B0604020202020204" pitchFamily="34" charset="0"/>
              <a:buChar char="•"/>
            </a:pPr>
            <a:r>
              <a:rPr lang="en-US" sz="1100" dirty="0">
                <a:latin typeface="Grandview" panose="020B0502040204020203" pitchFamily="34" charset="0"/>
              </a:rPr>
              <a:t>Use these colors on darker backgrounds</a:t>
            </a:r>
          </a:p>
          <a:p>
            <a:pPr marL="171450" indent="-171450">
              <a:buFont typeface="Arial" panose="020B0604020202020204" pitchFamily="34" charset="0"/>
              <a:buChar char="•"/>
            </a:pPr>
            <a:endParaRPr lang="en-US" sz="1100" dirty="0">
              <a:latin typeface="Grandview" panose="020B0502040204020203" pitchFamily="34" charset="0"/>
            </a:endParaRPr>
          </a:p>
          <a:p>
            <a:pPr marL="171450" indent="-171450">
              <a:buFont typeface="Arial" panose="020B0604020202020204" pitchFamily="34" charset="0"/>
              <a:buChar char="•"/>
            </a:pPr>
            <a:r>
              <a:rPr lang="en-US" sz="1100" dirty="0">
                <a:latin typeface="Grandview" panose="020B0502040204020203" pitchFamily="34" charset="0"/>
              </a:rPr>
              <a:t>Use these colors on white backgrounds</a:t>
            </a:r>
          </a:p>
        </p:txBody>
      </p:sp>
      <p:cxnSp>
        <p:nvCxnSpPr>
          <p:cNvPr id="15" name="Straight Connector 14">
            <a:extLst>
              <a:ext uri="{FF2B5EF4-FFF2-40B4-BE49-F238E27FC236}">
                <a16:creationId xmlns:a16="http://schemas.microsoft.com/office/drawing/2014/main" id="{0376C020-D09C-1EC5-50CD-C824D3CB4368}"/>
              </a:ext>
            </a:extLst>
          </p:cNvPr>
          <p:cNvCxnSpPr>
            <a:cxnSpLocks/>
          </p:cNvCxnSpPr>
          <p:nvPr/>
        </p:nvCxnSpPr>
        <p:spPr>
          <a:xfrm flipH="1">
            <a:off x="5518938" y="2582150"/>
            <a:ext cx="265758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2016A606-A99F-E943-8A6E-355A9BD7CC42}"/>
              </a:ext>
            </a:extLst>
          </p:cNvPr>
          <p:cNvSpPr/>
          <p:nvPr/>
        </p:nvSpPr>
        <p:spPr>
          <a:xfrm>
            <a:off x="3154980" y="1506693"/>
            <a:ext cx="560439" cy="455417"/>
          </a:xfrm>
          <a:prstGeom prst="rightArrow">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D83623E7-FCF6-8D0D-E24F-DB1F7B50DABE}"/>
              </a:ext>
            </a:extLst>
          </p:cNvPr>
          <p:cNvCxnSpPr>
            <a:cxnSpLocks/>
          </p:cNvCxnSpPr>
          <p:nvPr/>
        </p:nvCxnSpPr>
        <p:spPr>
          <a:xfrm flipH="1">
            <a:off x="5538602" y="4863233"/>
            <a:ext cx="265758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8191A5B-606E-315F-B395-88D5B8382891}"/>
              </a:ext>
            </a:extLst>
          </p:cNvPr>
          <p:cNvCxnSpPr>
            <a:cxnSpLocks/>
          </p:cNvCxnSpPr>
          <p:nvPr/>
        </p:nvCxnSpPr>
        <p:spPr>
          <a:xfrm>
            <a:off x="8203144" y="2906615"/>
            <a:ext cx="0" cy="1956618"/>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792DF5C-30DD-90B6-0C7B-FAE5952CAB52}"/>
              </a:ext>
            </a:extLst>
          </p:cNvPr>
          <p:cNvCxnSpPr>
            <a:cxnSpLocks/>
          </p:cNvCxnSpPr>
          <p:nvPr/>
        </p:nvCxnSpPr>
        <p:spPr>
          <a:xfrm>
            <a:off x="5745079" y="4522839"/>
            <a:ext cx="0" cy="34039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7408B6B-48DF-1F60-DAA9-0DA8D5D36C27}"/>
              </a:ext>
            </a:extLst>
          </p:cNvPr>
          <p:cNvCxnSpPr>
            <a:cxnSpLocks/>
          </p:cNvCxnSpPr>
          <p:nvPr/>
        </p:nvCxnSpPr>
        <p:spPr>
          <a:xfrm>
            <a:off x="5402996" y="4444181"/>
            <a:ext cx="145438" cy="419052"/>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4236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789316-7D30-C277-D03E-1CD877B2392E}"/>
              </a:ext>
            </a:extLst>
          </p:cNvPr>
          <p:cNvSpPr txBox="1"/>
          <p:nvPr/>
        </p:nvSpPr>
        <p:spPr>
          <a:xfrm>
            <a:off x="539404" y="3665537"/>
            <a:ext cx="2743200" cy="2375009"/>
          </a:xfrm>
          <a:prstGeom prst="rect">
            <a:avLst/>
          </a:prstGeom>
          <a:noFill/>
        </p:spPr>
        <p:txBody>
          <a:bodyPr wrap="square" lIns="0" tIns="0" rIns="0" rtlCol="0">
            <a:spAutoFit/>
          </a:bodyPr>
          <a:lstStyle/>
          <a:p>
            <a:pPr>
              <a:spcAft>
                <a:spcPts val="1000"/>
              </a:spcAft>
            </a:pPr>
            <a:r>
              <a:rPr lang="en-US" sz="1500" dirty="0">
                <a:latin typeface="Grandview" panose="020B0502040204020203" pitchFamily="34" charset="0"/>
              </a:rPr>
              <a:t>En dash     –</a:t>
            </a:r>
          </a:p>
          <a:p>
            <a:pPr>
              <a:spcAft>
                <a:spcPts val="1000"/>
              </a:spcAft>
            </a:pPr>
            <a:r>
              <a:rPr lang="en-US" sz="1000" dirty="0">
                <a:latin typeface="Grandview" panose="020B0502040204020203" pitchFamily="34" charset="0"/>
              </a:rPr>
              <a:t>En dashes are used to show ranges of any kind. This could be in numbers, such as page numbers (55–102) or time (1:00–2:30), or months, such as July–October. </a:t>
            </a:r>
          </a:p>
          <a:p>
            <a:pPr>
              <a:spcAft>
                <a:spcPts val="1000"/>
              </a:spcAft>
            </a:pPr>
            <a:endParaRPr lang="en-US" sz="1500" dirty="0">
              <a:latin typeface="Grandview" panose="020B0502040204020203" pitchFamily="34" charset="0"/>
            </a:endParaRPr>
          </a:p>
          <a:p>
            <a:pPr>
              <a:spcAft>
                <a:spcPts val="1000"/>
              </a:spcAft>
            </a:pPr>
            <a:r>
              <a:rPr lang="en-US" sz="1500" dirty="0">
                <a:latin typeface="Grandview" panose="020B0502040204020203" pitchFamily="34" charset="0"/>
              </a:rPr>
              <a:t>Em dash    —</a:t>
            </a:r>
          </a:p>
          <a:p>
            <a:pPr>
              <a:spcAft>
                <a:spcPts val="1000"/>
              </a:spcAft>
            </a:pPr>
            <a:r>
              <a:rPr lang="en-US" sz="1000" dirty="0">
                <a:latin typeface="Grandview" panose="020B0502040204020203" pitchFamily="34" charset="0"/>
              </a:rPr>
              <a:t>Em dashes can be used in place of commas, colons, semi-colons, or parentheses. They are mainly used to set a phrase apart. </a:t>
            </a:r>
          </a:p>
        </p:txBody>
      </p:sp>
      <p:sp>
        <p:nvSpPr>
          <p:cNvPr id="3" name="TextBox 2">
            <a:extLst>
              <a:ext uri="{FF2B5EF4-FFF2-40B4-BE49-F238E27FC236}">
                <a16:creationId xmlns:a16="http://schemas.microsoft.com/office/drawing/2014/main" id="{C86F5C44-AE09-A8FC-95FF-6167B4217B2A}"/>
              </a:ext>
            </a:extLst>
          </p:cNvPr>
          <p:cNvSpPr txBox="1"/>
          <p:nvPr/>
        </p:nvSpPr>
        <p:spPr>
          <a:xfrm>
            <a:off x="542572" y="1309616"/>
            <a:ext cx="9858905" cy="1331379"/>
          </a:xfrm>
          <a:prstGeom prst="rect">
            <a:avLst/>
          </a:prstGeom>
          <a:noFill/>
        </p:spPr>
        <p:txBody>
          <a:bodyPr wrap="square" lIns="0" tIns="0" rIns="0" bIns="0" rtlCol="0" anchor="t">
            <a:noAutofit/>
          </a:bodyPr>
          <a:lstStyle/>
          <a:p>
            <a:pPr>
              <a:lnSpc>
                <a:spcPct val="150000"/>
              </a:lnSpc>
            </a:pPr>
            <a:r>
              <a:rPr lang="en-US" dirty="0">
                <a:solidFill>
                  <a:schemeClr val="accent1">
                    <a:lumMod val="75000"/>
                  </a:schemeClr>
                </a:solidFill>
                <a:latin typeface="Grandview" panose="020B0502040204020203" pitchFamily="34" charset="0"/>
              </a:rPr>
              <a:t>The Jabil font for all presentations is </a:t>
            </a:r>
            <a:r>
              <a:rPr lang="en-US" b="1" dirty="0">
                <a:solidFill>
                  <a:schemeClr val="accent1">
                    <a:lumMod val="75000"/>
                  </a:schemeClr>
                </a:solidFill>
                <a:latin typeface="Grandview" panose="020B0502040204020203" pitchFamily="34" charset="0"/>
              </a:rPr>
              <a:t>Grandview</a:t>
            </a:r>
            <a:r>
              <a:rPr lang="en-US" dirty="0">
                <a:solidFill>
                  <a:schemeClr val="accent1">
                    <a:lumMod val="75000"/>
                  </a:schemeClr>
                </a:solidFill>
                <a:latin typeface="Grandview" panose="020B0502040204020203" pitchFamily="34" charset="0"/>
              </a:rPr>
              <a:t>. </a:t>
            </a:r>
          </a:p>
          <a:p>
            <a:pPr>
              <a:lnSpc>
                <a:spcPct val="150000"/>
              </a:lnSpc>
            </a:pPr>
            <a:r>
              <a:rPr lang="en-US" altLang="ja-JP" sz="1400" dirty="0">
                <a:latin typeface="Grandview" panose="020B0502040204020203" pitchFamily="34" charset="0"/>
              </a:rPr>
              <a:t>Use </a:t>
            </a:r>
            <a:r>
              <a:rPr lang="en-US" altLang="ja-JP" sz="1400" b="1" dirty="0">
                <a:latin typeface="Grandview" panose="020B0502040204020203" pitchFamily="34" charset="0"/>
              </a:rPr>
              <a:t>STXihei</a:t>
            </a:r>
            <a:r>
              <a:rPr lang="en-US" altLang="ja-JP" sz="1400" dirty="0">
                <a:latin typeface="Grandview" panose="020B0502040204020203" pitchFamily="34" charset="0"/>
              </a:rPr>
              <a:t> for Chinese. Use </a:t>
            </a:r>
            <a:r>
              <a:rPr lang="en-US" altLang="ja-JP" sz="1400" b="1" dirty="0">
                <a:latin typeface="Grandview" panose="020B0502040204020203" pitchFamily="34" charset="0"/>
              </a:rPr>
              <a:t>MS Gothic </a:t>
            </a:r>
            <a:r>
              <a:rPr lang="en-US" altLang="ja-JP" sz="1400" dirty="0">
                <a:latin typeface="Grandview" panose="020B0502040204020203" pitchFamily="34" charset="0"/>
              </a:rPr>
              <a:t>for Japanese. All three of these fonts are built into Microsoft 365/PowerPoint.</a:t>
            </a:r>
            <a:endParaRPr lang="en-US" sz="1400" dirty="0">
              <a:solidFill>
                <a:schemeClr val="accent1">
                  <a:lumMod val="75000"/>
                </a:schemeClr>
              </a:solidFill>
              <a:latin typeface="Grandview" panose="020B0502040204020203" pitchFamily="34" charset="0"/>
            </a:endParaRPr>
          </a:p>
          <a:p>
            <a:pPr>
              <a:lnSpc>
                <a:spcPct val="150000"/>
              </a:lnSpc>
            </a:pPr>
            <a:r>
              <a:rPr lang="en-US" sz="1400" dirty="0">
                <a:latin typeface="Grandview" panose="020B0502040204020203" pitchFamily="34" charset="0"/>
              </a:rPr>
              <a:t>Instructions on the following slide show you how to easily update all the fonts throughout your presentation.</a:t>
            </a:r>
          </a:p>
          <a:p>
            <a:pPr>
              <a:lnSpc>
                <a:spcPct val="150000"/>
              </a:lnSpc>
            </a:pPr>
            <a:endParaRPr lang="en-US" sz="1400" dirty="0">
              <a:latin typeface="Grandview" panose="020B0502040204020203" pitchFamily="34" charset="0"/>
            </a:endParaRPr>
          </a:p>
          <a:p>
            <a:pPr>
              <a:lnSpc>
                <a:spcPct val="150000"/>
              </a:lnSpc>
            </a:pPr>
            <a:endParaRPr lang="ja-JP" altLang="en-US" sz="1400">
              <a:latin typeface="Grandview" panose="020B0502040204020203" pitchFamily="34" charset="0"/>
            </a:endParaRPr>
          </a:p>
        </p:txBody>
      </p:sp>
      <p:cxnSp>
        <p:nvCxnSpPr>
          <p:cNvPr id="11" name="Straight Connector 10">
            <a:extLst>
              <a:ext uri="{FF2B5EF4-FFF2-40B4-BE49-F238E27FC236}">
                <a16:creationId xmlns:a16="http://schemas.microsoft.com/office/drawing/2014/main" id="{6DAC4BCF-7AB9-FC39-A865-0138A43D4D59}"/>
              </a:ext>
            </a:extLst>
          </p:cNvPr>
          <p:cNvCxnSpPr>
            <a:cxnSpLocks/>
          </p:cNvCxnSpPr>
          <p:nvPr/>
        </p:nvCxnSpPr>
        <p:spPr>
          <a:xfrm flipH="1">
            <a:off x="539404" y="2788666"/>
            <a:ext cx="11091764"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925D62-2A77-0588-47B5-C972346B1B4E}"/>
              </a:ext>
            </a:extLst>
          </p:cNvPr>
          <p:cNvSpPr txBox="1"/>
          <p:nvPr/>
        </p:nvSpPr>
        <p:spPr>
          <a:xfrm>
            <a:off x="4444933" y="3116902"/>
            <a:ext cx="2934052" cy="3195747"/>
          </a:xfrm>
          <a:prstGeom prst="rect">
            <a:avLst/>
          </a:prstGeom>
          <a:noFill/>
        </p:spPr>
        <p:txBody>
          <a:bodyPr wrap="square" lIns="0" tIns="0" rIns="0" rtlCol="0">
            <a:spAutoFit/>
          </a:bodyPr>
          <a:lstStyle/>
          <a:p>
            <a:pPr>
              <a:spcAft>
                <a:spcPts val="1000"/>
              </a:spcAft>
            </a:pPr>
            <a:r>
              <a:rPr lang="en-US" sz="1500" dirty="0">
                <a:latin typeface="Grandview" panose="020B0502040204020203" pitchFamily="34" charset="0"/>
              </a:rPr>
              <a:t>À </a:t>
            </a:r>
            <a:r>
              <a:rPr lang="en-US" sz="1500" dirty="0" err="1">
                <a:latin typeface="Grandview" panose="020B0502040204020203" pitchFamily="34" charset="0"/>
              </a:rPr>
              <a:t>È</a:t>
            </a:r>
            <a:r>
              <a:rPr lang="en-US" sz="1500" dirty="0">
                <a:latin typeface="Grandview" panose="020B0502040204020203" pitchFamily="34" charset="0"/>
              </a:rPr>
              <a:t> </a:t>
            </a:r>
            <a:r>
              <a:rPr lang="en-US" sz="1500" dirty="0" err="1">
                <a:latin typeface="Grandview" panose="020B0502040204020203" pitchFamily="34" charset="0"/>
              </a:rPr>
              <a:t>Ì</a:t>
            </a:r>
            <a:r>
              <a:rPr lang="en-US" sz="1500" dirty="0">
                <a:latin typeface="Grandview" panose="020B0502040204020203" pitchFamily="34" charset="0"/>
              </a:rPr>
              <a:t> </a:t>
            </a:r>
            <a:r>
              <a:rPr lang="en-US" sz="1500" dirty="0" err="1">
                <a:latin typeface="Grandview" panose="020B0502040204020203" pitchFamily="34" charset="0"/>
              </a:rPr>
              <a:t>Ò</a:t>
            </a:r>
            <a:r>
              <a:rPr lang="en-US" sz="1500" dirty="0">
                <a:latin typeface="Grandview" panose="020B0502040204020203" pitchFamily="34" charset="0"/>
              </a:rPr>
              <a:t> </a:t>
            </a:r>
            <a:r>
              <a:rPr lang="en-US" sz="1500" dirty="0" err="1">
                <a:latin typeface="Grandview" panose="020B0502040204020203" pitchFamily="34" charset="0"/>
              </a:rPr>
              <a:t>Ù</a:t>
            </a:r>
            <a:r>
              <a:rPr lang="en-US" sz="1500" dirty="0">
                <a:latin typeface="Grandview" panose="020B0502040204020203" pitchFamily="34" charset="0"/>
              </a:rPr>
              <a:t> </a:t>
            </a:r>
            <a:r>
              <a:rPr lang="en-US" sz="1500" dirty="0" err="1">
                <a:latin typeface="Grandview" panose="020B0502040204020203" pitchFamily="34" charset="0"/>
              </a:rPr>
              <a:t>à</a:t>
            </a:r>
            <a:r>
              <a:rPr lang="en-US" sz="1500" dirty="0">
                <a:latin typeface="Grandview" panose="020B0502040204020203" pitchFamily="34" charset="0"/>
              </a:rPr>
              <a:t> </a:t>
            </a:r>
            <a:r>
              <a:rPr lang="en-US" sz="1500" dirty="0" err="1">
                <a:latin typeface="Grandview" panose="020B0502040204020203" pitchFamily="34" charset="0"/>
              </a:rPr>
              <a:t>è</a:t>
            </a:r>
            <a:r>
              <a:rPr lang="en-US" sz="1500" dirty="0">
                <a:latin typeface="Grandview" panose="020B0502040204020203" pitchFamily="34" charset="0"/>
              </a:rPr>
              <a:t> </a:t>
            </a:r>
            <a:r>
              <a:rPr lang="en-US" sz="1500" dirty="0" err="1">
                <a:latin typeface="Grandview" panose="020B0502040204020203" pitchFamily="34" charset="0"/>
              </a:rPr>
              <a:t>ì</a:t>
            </a:r>
            <a:r>
              <a:rPr lang="en-US" sz="1500" dirty="0">
                <a:latin typeface="Grandview" panose="020B0502040204020203" pitchFamily="34" charset="0"/>
              </a:rPr>
              <a:t> </a:t>
            </a:r>
            <a:r>
              <a:rPr lang="en-US" sz="1500" dirty="0" err="1">
                <a:latin typeface="Grandview" panose="020B0502040204020203" pitchFamily="34" charset="0"/>
              </a:rPr>
              <a:t>ò</a:t>
            </a:r>
            <a:r>
              <a:rPr lang="en-US" sz="1500" dirty="0">
                <a:latin typeface="Grandview" panose="020B0502040204020203" pitchFamily="34" charset="0"/>
              </a:rPr>
              <a:t> </a:t>
            </a:r>
            <a:r>
              <a:rPr lang="en-US" sz="1500" dirty="0" err="1">
                <a:latin typeface="Grandview" panose="020B0502040204020203" pitchFamily="34" charset="0"/>
              </a:rPr>
              <a:t>ù</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Á</a:t>
            </a:r>
            <a:r>
              <a:rPr lang="en-US" sz="1500" dirty="0">
                <a:latin typeface="Grandview" panose="020B0502040204020203" pitchFamily="34" charset="0"/>
              </a:rPr>
              <a:t> </a:t>
            </a:r>
            <a:r>
              <a:rPr lang="en-US" sz="1500" dirty="0" err="1">
                <a:latin typeface="Grandview" panose="020B0502040204020203" pitchFamily="34" charset="0"/>
              </a:rPr>
              <a:t>É</a:t>
            </a:r>
            <a:r>
              <a:rPr lang="en-US" sz="1500" dirty="0">
                <a:latin typeface="Grandview" panose="020B0502040204020203" pitchFamily="34" charset="0"/>
              </a:rPr>
              <a:t> </a:t>
            </a:r>
            <a:r>
              <a:rPr lang="en-US" sz="1500" dirty="0" err="1">
                <a:latin typeface="Grandview" panose="020B0502040204020203" pitchFamily="34" charset="0"/>
              </a:rPr>
              <a:t>Í</a:t>
            </a:r>
            <a:r>
              <a:rPr lang="en-US" sz="1500" dirty="0">
                <a:latin typeface="Grandview" panose="020B0502040204020203" pitchFamily="34" charset="0"/>
              </a:rPr>
              <a:t> </a:t>
            </a:r>
            <a:r>
              <a:rPr lang="en-US" sz="1500" dirty="0" err="1">
                <a:latin typeface="Grandview" panose="020B0502040204020203" pitchFamily="34" charset="0"/>
              </a:rPr>
              <a:t>Ó</a:t>
            </a:r>
            <a:r>
              <a:rPr lang="en-US" sz="1500" dirty="0">
                <a:latin typeface="Grandview" panose="020B0502040204020203" pitchFamily="34" charset="0"/>
              </a:rPr>
              <a:t> </a:t>
            </a:r>
            <a:r>
              <a:rPr lang="en-US" sz="1500" dirty="0" err="1">
                <a:latin typeface="Grandview" panose="020B0502040204020203" pitchFamily="34" charset="0"/>
              </a:rPr>
              <a:t>Ú</a:t>
            </a:r>
            <a:r>
              <a:rPr lang="en-US" sz="1500" dirty="0">
                <a:latin typeface="Grandview" panose="020B0502040204020203" pitchFamily="34" charset="0"/>
              </a:rPr>
              <a:t> </a:t>
            </a:r>
            <a:r>
              <a:rPr lang="en-US" sz="1500" dirty="0" err="1">
                <a:latin typeface="Grandview" panose="020B0502040204020203" pitchFamily="34" charset="0"/>
              </a:rPr>
              <a:t>Ý</a:t>
            </a:r>
            <a:r>
              <a:rPr lang="en-US" sz="1500" dirty="0">
                <a:latin typeface="Grandview" panose="020B0502040204020203" pitchFamily="34" charset="0"/>
              </a:rPr>
              <a:t> </a:t>
            </a:r>
            <a:r>
              <a:rPr lang="en-US" sz="1500" dirty="0" err="1">
                <a:latin typeface="Grandview" panose="020B0502040204020203" pitchFamily="34" charset="0"/>
              </a:rPr>
              <a:t>á</a:t>
            </a:r>
            <a:r>
              <a:rPr lang="en-US" sz="1500" dirty="0">
                <a:latin typeface="Grandview" panose="020B0502040204020203" pitchFamily="34" charset="0"/>
              </a:rPr>
              <a:t> </a:t>
            </a:r>
            <a:r>
              <a:rPr lang="en-US" sz="1500" dirty="0" err="1">
                <a:latin typeface="Grandview" panose="020B0502040204020203" pitchFamily="34" charset="0"/>
              </a:rPr>
              <a:t>é</a:t>
            </a:r>
            <a:r>
              <a:rPr lang="en-US" sz="1500" dirty="0">
                <a:latin typeface="Grandview" panose="020B0502040204020203" pitchFamily="34" charset="0"/>
              </a:rPr>
              <a:t> </a:t>
            </a:r>
            <a:r>
              <a:rPr lang="en-US" sz="1500" dirty="0" err="1">
                <a:latin typeface="Grandview" panose="020B0502040204020203" pitchFamily="34" charset="0"/>
              </a:rPr>
              <a:t>í</a:t>
            </a:r>
            <a:r>
              <a:rPr lang="en-US" sz="1500" dirty="0">
                <a:latin typeface="Grandview" panose="020B0502040204020203" pitchFamily="34" charset="0"/>
              </a:rPr>
              <a:t> </a:t>
            </a:r>
            <a:r>
              <a:rPr lang="en-US" sz="1500" dirty="0" err="1">
                <a:latin typeface="Grandview" panose="020B0502040204020203" pitchFamily="34" charset="0"/>
              </a:rPr>
              <a:t>ó</a:t>
            </a:r>
            <a:r>
              <a:rPr lang="en-US" sz="1500" dirty="0">
                <a:latin typeface="Grandview" panose="020B0502040204020203" pitchFamily="34" charset="0"/>
              </a:rPr>
              <a:t> </a:t>
            </a:r>
            <a:r>
              <a:rPr lang="en-US" sz="1500" dirty="0" err="1">
                <a:latin typeface="Grandview" panose="020B0502040204020203" pitchFamily="34" charset="0"/>
              </a:rPr>
              <a:t>ú</a:t>
            </a:r>
            <a:r>
              <a:rPr lang="en-US" sz="1500" dirty="0">
                <a:latin typeface="Grandview" panose="020B0502040204020203" pitchFamily="34" charset="0"/>
              </a:rPr>
              <a:t> </a:t>
            </a:r>
            <a:r>
              <a:rPr lang="en-US" sz="1500" dirty="0" err="1">
                <a:latin typeface="Grandview" panose="020B0502040204020203" pitchFamily="34" charset="0"/>
              </a:rPr>
              <a:t>ý</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Â</a:t>
            </a:r>
            <a:r>
              <a:rPr lang="en-US" sz="1500" dirty="0">
                <a:latin typeface="Grandview" panose="020B0502040204020203" pitchFamily="34" charset="0"/>
              </a:rPr>
              <a:t> </a:t>
            </a:r>
            <a:r>
              <a:rPr lang="en-US" sz="1500" dirty="0" err="1">
                <a:latin typeface="Grandview" panose="020B0502040204020203" pitchFamily="34" charset="0"/>
              </a:rPr>
              <a:t>Ê</a:t>
            </a:r>
            <a:r>
              <a:rPr lang="en-US" sz="1500" dirty="0">
                <a:latin typeface="Grandview" panose="020B0502040204020203" pitchFamily="34" charset="0"/>
              </a:rPr>
              <a:t> </a:t>
            </a:r>
            <a:r>
              <a:rPr lang="en-US" sz="1500" dirty="0" err="1">
                <a:latin typeface="Grandview" panose="020B0502040204020203" pitchFamily="34" charset="0"/>
              </a:rPr>
              <a:t>Î</a:t>
            </a:r>
            <a:r>
              <a:rPr lang="en-US" sz="1500" dirty="0">
                <a:latin typeface="Grandview" panose="020B0502040204020203" pitchFamily="34" charset="0"/>
              </a:rPr>
              <a:t> </a:t>
            </a:r>
            <a:r>
              <a:rPr lang="en-US" sz="1500" dirty="0" err="1">
                <a:latin typeface="Grandview" panose="020B0502040204020203" pitchFamily="34" charset="0"/>
              </a:rPr>
              <a:t>Ô</a:t>
            </a:r>
            <a:r>
              <a:rPr lang="en-US" sz="1500" dirty="0">
                <a:latin typeface="Grandview" panose="020B0502040204020203" pitchFamily="34" charset="0"/>
              </a:rPr>
              <a:t> </a:t>
            </a:r>
            <a:r>
              <a:rPr lang="en-US" sz="1500" dirty="0" err="1">
                <a:latin typeface="Grandview" panose="020B0502040204020203" pitchFamily="34" charset="0"/>
              </a:rPr>
              <a:t>Û</a:t>
            </a:r>
            <a:r>
              <a:rPr lang="en-US" sz="1500" dirty="0">
                <a:latin typeface="Grandview" panose="020B0502040204020203" pitchFamily="34" charset="0"/>
              </a:rPr>
              <a:t> </a:t>
            </a:r>
            <a:r>
              <a:rPr lang="en-US" sz="1500" dirty="0" err="1">
                <a:latin typeface="Grandview" panose="020B0502040204020203" pitchFamily="34" charset="0"/>
              </a:rPr>
              <a:t>â</a:t>
            </a:r>
            <a:r>
              <a:rPr lang="en-US" sz="1500" dirty="0">
                <a:latin typeface="Grandview" panose="020B0502040204020203" pitchFamily="34" charset="0"/>
              </a:rPr>
              <a:t> </a:t>
            </a:r>
            <a:r>
              <a:rPr lang="en-US" sz="1500" dirty="0" err="1">
                <a:latin typeface="Grandview" panose="020B0502040204020203" pitchFamily="34" charset="0"/>
              </a:rPr>
              <a:t>ê</a:t>
            </a:r>
            <a:r>
              <a:rPr lang="en-US" sz="1500" dirty="0">
                <a:latin typeface="Grandview" panose="020B0502040204020203" pitchFamily="34" charset="0"/>
              </a:rPr>
              <a:t> </a:t>
            </a:r>
            <a:r>
              <a:rPr lang="en-US" sz="1500" dirty="0" err="1">
                <a:latin typeface="Grandview" panose="020B0502040204020203" pitchFamily="34" charset="0"/>
              </a:rPr>
              <a:t>î</a:t>
            </a:r>
            <a:r>
              <a:rPr lang="en-US" sz="1500" dirty="0">
                <a:latin typeface="Grandview" panose="020B0502040204020203" pitchFamily="34" charset="0"/>
              </a:rPr>
              <a:t> </a:t>
            </a:r>
            <a:r>
              <a:rPr lang="en-US" sz="1500" dirty="0" err="1">
                <a:latin typeface="Grandview" panose="020B0502040204020203" pitchFamily="34" charset="0"/>
              </a:rPr>
              <a:t>ô</a:t>
            </a:r>
            <a:r>
              <a:rPr lang="en-US" sz="1500" dirty="0">
                <a:latin typeface="Grandview" panose="020B0502040204020203" pitchFamily="34" charset="0"/>
              </a:rPr>
              <a:t> </a:t>
            </a:r>
            <a:r>
              <a:rPr lang="en-US" sz="1500" dirty="0" err="1">
                <a:latin typeface="Grandview" panose="020B0502040204020203" pitchFamily="34" charset="0"/>
              </a:rPr>
              <a:t>û</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Ã</a:t>
            </a:r>
            <a:r>
              <a:rPr lang="en-US" sz="1500" dirty="0">
                <a:latin typeface="Grandview" panose="020B0502040204020203" pitchFamily="34" charset="0"/>
              </a:rPr>
              <a:t> </a:t>
            </a:r>
            <a:r>
              <a:rPr lang="en-US" sz="1500" dirty="0" err="1">
                <a:latin typeface="Grandview" panose="020B0502040204020203" pitchFamily="34" charset="0"/>
              </a:rPr>
              <a:t>Ñ</a:t>
            </a:r>
            <a:r>
              <a:rPr lang="en-US" sz="1500" dirty="0">
                <a:latin typeface="Grandview" panose="020B0502040204020203" pitchFamily="34" charset="0"/>
              </a:rPr>
              <a:t> </a:t>
            </a:r>
            <a:r>
              <a:rPr lang="en-US" sz="1500" dirty="0" err="1">
                <a:latin typeface="Grandview" panose="020B0502040204020203" pitchFamily="34" charset="0"/>
              </a:rPr>
              <a:t>Õ</a:t>
            </a:r>
            <a:r>
              <a:rPr lang="en-US" sz="1500" dirty="0">
                <a:latin typeface="Grandview" panose="020B0502040204020203" pitchFamily="34" charset="0"/>
              </a:rPr>
              <a:t> </a:t>
            </a:r>
            <a:r>
              <a:rPr lang="en-US" sz="1500" dirty="0" err="1">
                <a:latin typeface="Grandview" panose="020B0502040204020203" pitchFamily="34" charset="0"/>
              </a:rPr>
              <a:t>ã</a:t>
            </a:r>
            <a:r>
              <a:rPr lang="en-US" sz="1500" dirty="0">
                <a:latin typeface="Grandview" panose="020B0502040204020203" pitchFamily="34" charset="0"/>
              </a:rPr>
              <a:t> </a:t>
            </a:r>
            <a:r>
              <a:rPr lang="en-US" sz="1500" dirty="0" err="1">
                <a:latin typeface="Grandview" panose="020B0502040204020203" pitchFamily="34" charset="0"/>
              </a:rPr>
              <a:t>ñ</a:t>
            </a:r>
            <a:r>
              <a:rPr lang="en-US" sz="1500" dirty="0">
                <a:latin typeface="Grandview" panose="020B0502040204020203" pitchFamily="34" charset="0"/>
              </a:rPr>
              <a:t> </a:t>
            </a:r>
            <a:r>
              <a:rPr lang="en-US" sz="1500" dirty="0" err="1">
                <a:latin typeface="Grandview" panose="020B0502040204020203" pitchFamily="34" charset="0"/>
              </a:rPr>
              <a:t>õ</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Ä</a:t>
            </a:r>
            <a:r>
              <a:rPr lang="en-US" sz="1500" dirty="0">
                <a:latin typeface="Grandview" panose="020B0502040204020203" pitchFamily="34" charset="0"/>
              </a:rPr>
              <a:t> </a:t>
            </a:r>
            <a:r>
              <a:rPr lang="en-US" sz="1500" dirty="0" err="1">
                <a:latin typeface="Grandview" panose="020B0502040204020203" pitchFamily="34" charset="0"/>
              </a:rPr>
              <a:t>Ë</a:t>
            </a:r>
            <a:r>
              <a:rPr lang="en-US" sz="1500" dirty="0">
                <a:latin typeface="Grandview" panose="020B0502040204020203" pitchFamily="34" charset="0"/>
              </a:rPr>
              <a:t> </a:t>
            </a:r>
            <a:r>
              <a:rPr lang="en-US" sz="1500" dirty="0" err="1">
                <a:latin typeface="Grandview" panose="020B0502040204020203" pitchFamily="34" charset="0"/>
              </a:rPr>
              <a:t>Ï</a:t>
            </a:r>
            <a:r>
              <a:rPr lang="en-US" sz="1500" dirty="0">
                <a:latin typeface="Grandview" panose="020B0502040204020203" pitchFamily="34" charset="0"/>
              </a:rPr>
              <a:t> </a:t>
            </a:r>
            <a:r>
              <a:rPr lang="en-US" sz="1500" dirty="0" err="1">
                <a:latin typeface="Grandview" panose="020B0502040204020203" pitchFamily="34" charset="0"/>
              </a:rPr>
              <a:t>Ö</a:t>
            </a:r>
            <a:r>
              <a:rPr lang="en-US" sz="1500" dirty="0">
                <a:latin typeface="Grandview" panose="020B0502040204020203" pitchFamily="34" charset="0"/>
              </a:rPr>
              <a:t> </a:t>
            </a:r>
            <a:r>
              <a:rPr lang="en-US" sz="1500" dirty="0" err="1">
                <a:latin typeface="Grandview" panose="020B0502040204020203" pitchFamily="34" charset="0"/>
              </a:rPr>
              <a:t>Ü</a:t>
            </a:r>
            <a:r>
              <a:rPr lang="en-US" sz="1500" dirty="0">
                <a:latin typeface="Grandview" panose="020B0502040204020203" pitchFamily="34" charset="0"/>
              </a:rPr>
              <a:t> </a:t>
            </a:r>
            <a:r>
              <a:rPr lang="en-US" sz="1500" dirty="0" err="1">
                <a:latin typeface="Grandview" panose="020B0502040204020203" pitchFamily="34" charset="0"/>
              </a:rPr>
              <a:t>Ÿ</a:t>
            </a:r>
            <a:r>
              <a:rPr lang="en-US" sz="1500" dirty="0">
                <a:latin typeface="Grandview" panose="020B0502040204020203" pitchFamily="34" charset="0"/>
              </a:rPr>
              <a:t> </a:t>
            </a:r>
            <a:r>
              <a:rPr lang="en-US" sz="1500" dirty="0" err="1">
                <a:latin typeface="Grandview" panose="020B0502040204020203" pitchFamily="34" charset="0"/>
              </a:rPr>
              <a:t>ä</a:t>
            </a:r>
            <a:r>
              <a:rPr lang="en-US" sz="1500" dirty="0">
                <a:latin typeface="Grandview" panose="020B0502040204020203" pitchFamily="34" charset="0"/>
              </a:rPr>
              <a:t> </a:t>
            </a:r>
            <a:r>
              <a:rPr lang="en-US" sz="1500" dirty="0" err="1">
                <a:latin typeface="Grandview" panose="020B0502040204020203" pitchFamily="34" charset="0"/>
              </a:rPr>
              <a:t>ë</a:t>
            </a:r>
            <a:r>
              <a:rPr lang="en-US" sz="1500" dirty="0">
                <a:latin typeface="Grandview" panose="020B0502040204020203" pitchFamily="34" charset="0"/>
              </a:rPr>
              <a:t> </a:t>
            </a:r>
            <a:r>
              <a:rPr lang="en-US" sz="1500" dirty="0" err="1">
                <a:latin typeface="Grandview" panose="020B0502040204020203" pitchFamily="34" charset="0"/>
              </a:rPr>
              <a:t>ï</a:t>
            </a:r>
            <a:r>
              <a:rPr lang="en-US" sz="1500" dirty="0">
                <a:latin typeface="Grandview" panose="020B0502040204020203" pitchFamily="34" charset="0"/>
              </a:rPr>
              <a:t> </a:t>
            </a:r>
            <a:r>
              <a:rPr lang="en-US" sz="1500" dirty="0" err="1">
                <a:latin typeface="Grandview" panose="020B0502040204020203" pitchFamily="34" charset="0"/>
              </a:rPr>
              <a:t>ö</a:t>
            </a:r>
            <a:r>
              <a:rPr lang="en-US" sz="1500" dirty="0">
                <a:latin typeface="Grandview" panose="020B0502040204020203" pitchFamily="34" charset="0"/>
              </a:rPr>
              <a:t> </a:t>
            </a:r>
            <a:r>
              <a:rPr lang="en-US" sz="1500" dirty="0" err="1">
                <a:latin typeface="Grandview" panose="020B0502040204020203" pitchFamily="34" charset="0"/>
              </a:rPr>
              <a:t>ü</a:t>
            </a:r>
            <a:r>
              <a:rPr lang="en-US" sz="1500" dirty="0">
                <a:latin typeface="Grandview" panose="020B0502040204020203" pitchFamily="34" charset="0"/>
              </a:rPr>
              <a:t> </a:t>
            </a:r>
            <a:r>
              <a:rPr lang="en-US" sz="1500" dirty="0" err="1">
                <a:latin typeface="Grandview" panose="020B0502040204020203" pitchFamily="34" charset="0"/>
              </a:rPr>
              <a:t>ÿ</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Ő</a:t>
            </a:r>
            <a:r>
              <a:rPr lang="en-US" sz="1500" dirty="0">
                <a:latin typeface="Grandview" panose="020B0502040204020203" pitchFamily="34" charset="0"/>
              </a:rPr>
              <a:t> </a:t>
            </a:r>
            <a:r>
              <a:rPr lang="en-US" sz="1500" dirty="0" err="1">
                <a:latin typeface="Grandview" panose="020B0502040204020203" pitchFamily="34" charset="0"/>
              </a:rPr>
              <a:t>ő</a:t>
            </a:r>
            <a:r>
              <a:rPr lang="en-US" sz="1500" dirty="0">
                <a:latin typeface="Grandview" panose="020B0502040204020203" pitchFamily="34" charset="0"/>
              </a:rPr>
              <a:t> </a:t>
            </a:r>
            <a:r>
              <a:rPr lang="hu-HU" sz="1500" dirty="0" err="1">
                <a:latin typeface="Grandview" panose="020B0502040204020203" pitchFamily="34" charset="0"/>
              </a:rPr>
              <a:t>Ű</a:t>
            </a:r>
            <a:r>
              <a:rPr lang="hu-HU" sz="1500" dirty="0">
                <a:latin typeface="Grandview" panose="020B0502040204020203" pitchFamily="34" charset="0"/>
              </a:rPr>
              <a:t> </a:t>
            </a:r>
            <a:r>
              <a:rPr lang="hu-HU" sz="1500" dirty="0" err="1">
                <a:latin typeface="Grandview" panose="020B0502040204020203" pitchFamily="34" charset="0"/>
              </a:rPr>
              <a:t>ű</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Å</a:t>
            </a:r>
            <a:r>
              <a:rPr lang="en-US" sz="1500" dirty="0">
                <a:latin typeface="Grandview" panose="020B0502040204020203" pitchFamily="34" charset="0"/>
              </a:rPr>
              <a:t> </a:t>
            </a:r>
            <a:r>
              <a:rPr lang="en-US" sz="1500" dirty="0" err="1">
                <a:latin typeface="Grandview" panose="020B0502040204020203" pitchFamily="34" charset="0"/>
              </a:rPr>
              <a:t>å</a:t>
            </a:r>
            <a:r>
              <a:rPr lang="en-US" sz="1500" dirty="0">
                <a:latin typeface="Grandview" panose="020B0502040204020203" pitchFamily="34" charset="0"/>
              </a:rPr>
              <a:t>   </a:t>
            </a:r>
            <a:r>
              <a:rPr lang="en-US" sz="1500" dirty="0" err="1">
                <a:latin typeface="Grandview" panose="020B0502040204020203" pitchFamily="34" charset="0"/>
              </a:rPr>
              <a:t>Ž</a:t>
            </a:r>
            <a:r>
              <a:rPr lang="en-US" sz="1500" dirty="0">
                <a:latin typeface="Grandview" panose="020B0502040204020203" pitchFamily="34" charset="0"/>
              </a:rPr>
              <a:t> </a:t>
            </a:r>
            <a:r>
              <a:rPr lang="en-US" sz="1500" dirty="0" err="1">
                <a:latin typeface="Grandview" panose="020B0502040204020203" pitchFamily="34" charset="0"/>
              </a:rPr>
              <a:t>š</a:t>
            </a:r>
            <a:r>
              <a:rPr lang="en-US" sz="1500" dirty="0">
                <a:latin typeface="Grandview" panose="020B0502040204020203" pitchFamily="34" charset="0"/>
              </a:rPr>
              <a:t>   </a:t>
            </a:r>
            <a:r>
              <a:rPr lang="en-US" sz="1500" dirty="0" err="1">
                <a:latin typeface="Grandview" panose="020B0502040204020203" pitchFamily="34" charset="0"/>
              </a:rPr>
              <a:t>Ç</a:t>
            </a:r>
            <a:r>
              <a:rPr lang="en-US" sz="1500" dirty="0">
                <a:latin typeface="Grandview" panose="020B0502040204020203" pitchFamily="34" charset="0"/>
              </a:rPr>
              <a:t> </a:t>
            </a:r>
            <a:r>
              <a:rPr lang="en-US" sz="1500" dirty="0" err="1">
                <a:latin typeface="Grandview" panose="020B0502040204020203" pitchFamily="34" charset="0"/>
              </a:rPr>
              <a:t>ç</a:t>
            </a:r>
            <a:r>
              <a:rPr lang="en-US" sz="1500" dirty="0">
                <a:latin typeface="Grandview" panose="020B0502040204020203" pitchFamily="34" charset="0"/>
              </a:rPr>
              <a:t>   §  </a:t>
            </a:r>
            <a:r>
              <a:rPr lang="en-US" sz="1500" dirty="0" err="1">
                <a:latin typeface="Grandview" panose="020B0502040204020203" pitchFamily="34" charset="0"/>
              </a:rPr>
              <a:t>ß</a:t>
            </a:r>
            <a:endParaRPr lang="en-US" sz="1500" dirty="0">
              <a:latin typeface="Grandview" panose="020B0502040204020203" pitchFamily="34" charset="0"/>
            </a:endParaRPr>
          </a:p>
          <a:p>
            <a:pPr>
              <a:spcAft>
                <a:spcPts val="1000"/>
              </a:spcAft>
            </a:pPr>
            <a:r>
              <a:rPr lang="en-US" sz="1500" dirty="0" err="1">
                <a:latin typeface="Grandview" panose="020B0502040204020203" pitchFamily="34" charset="0"/>
              </a:rPr>
              <a:t>Ð</a:t>
            </a:r>
            <a:r>
              <a:rPr lang="en-US" sz="1500" dirty="0">
                <a:latin typeface="Grandview" panose="020B0502040204020203" pitchFamily="34" charset="0"/>
              </a:rPr>
              <a:t> </a:t>
            </a:r>
            <a:r>
              <a:rPr lang="en-US" sz="1500" dirty="0" err="1">
                <a:latin typeface="Grandview" panose="020B0502040204020203" pitchFamily="34" charset="0"/>
              </a:rPr>
              <a:t>ð</a:t>
            </a:r>
            <a:r>
              <a:rPr lang="en-US" sz="1500" dirty="0">
                <a:latin typeface="Grandview" panose="020B0502040204020203" pitchFamily="34" charset="0"/>
              </a:rPr>
              <a:t>  </a:t>
            </a:r>
            <a:r>
              <a:rPr lang="en-US" sz="1500" dirty="0" err="1">
                <a:latin typeface="Grandview" panose="020B0502040204020203" pitchFamily="34" charset="0"/>
              </a:rPr>
              <a:t>Þ</a:t>
            </a:r>
            <a:r>
              <a:rPr lang="en-US" sz="1500" dirty="0">
                <a:latin typeface="Grandview" panose="020B0502040204020203" pitchFamily="34" charset="0"/>
              </a:rPr>
              <a:t>  </a:t>
            </a:r>
            <a:r>
              <a:rPr lang="en-US" sz="1500" dirty="0" err="1">
                <a:latin typeface="Grandview" panose="020B0502040204020203" pitchFamily="34" charset="0"/>
              </a:rPr>
              <a:t>þ</a:t>
            </a:r>
            <a:r>
              <a:rPr lang="en-US" sz="1500" dirty="0">
                <a:latin typeface="Grandview" panose="020B0502040204020203" pitchFamily="34" charset="0"/>
              </a:rPr>
              <a:t>  </a:t>
            </a:r>
            <a:r>
              <a:rPr lang="en-US" sz="1500" dirty="0" err="1">
                <a:latin typeface="Grandview" panose="020B0502040204020203" pitchFamily="34" charset="0"/>
              </a:rPr>
              <a:t>ƒ</a:t>
            </a:r>
            <a:r>
              <a:rPr lang="en-US" sz="1500" dirty="0">
                <a:latin typeface="Grandview" panose="020B0502040204020203" pitchFamily="34" charset="0"/>
              </a:rPr>
              <a:t>  </a:t>
            </a:r>
            <a:r>
              <a:rPr lang="en-US" sz="1500" dirty="0" err="1">
                <a:latin typeface="Grandview" panose="020B0502040204020203" pitchFamily="34" charset="0"/>
              </a:rPr>
              <a:t>Æ</a:t>
            </a:r>
            <a:r>
              <a:rPr lang="en-US" sz="1500" dirty="0">
                <a:latin typeface="Grandview" panose="020B0502040204020203" pitchFamily="34" charset="0"/>
              </a:rPr>
              <a:t> </a:t>
            </a:r>
            <a:r>
              <a:rPr lang="en-US" sz="1500" dirty="0" err="1">
                <a:latin typeface="Grandview" panose="020B0502040204020203" pitchFamily="34" charset="0"/>
              </a:rPr>
              <a:t>æ</a:t>
            </a:r>
            <a:r>
              <a:rPr lang="en-US" sz="1500" dirty="0">
                <a:latin typeface="Grandview" panose="020B0502040204020203" pitchFamily="34" charset="0"/>
              </a:rPr>
              <a:t>  </a:t>
            </a:r>
            <a:r>
              <a:rPr lang="en-US" sz="1500" dirty="0" err="1">
                <a:latin typeface="Grandview" panose="020B0502040204020203" pitchFamily="34" charset="0"/>
              </a:rPr>
              <a:t>Œ</a:t>
            </a:r>
            <a:r>
              <a:rPr lang="en-US" sz="1500" dirty="0">
                <a:latin typeface="Grandview" panose="020B0502040204020203" pitchFamily="34" charset="0"/>
              </a:rPr>
              <a:t> </a:t>
            </a:r>
            <a:r>
              <a:rPr lang="en-US" sz="1500" dirty="0" err="1">
                <a:latin typeface="Grandview" panose="020B0502040204020203" pitchFamily="34" charset="0"/>
              </a:rPr>
              <a:t>œ</a:t>
            </a:r>
            <a:endParaRPr lang="en-US" sz="1500" dirty="0">
              <a:latin typeface="Grandview" panose="020B0502040204020203" pitchFamily="34" charset="0"/>
            </a:endParaRPr>
          </a:p>
          <a:p>
            <a:pPr>
              <a:spcAft>
                <a:spcPts val="1000"/>
              </a:spcAft>
            </a:pPr>
            <a:endParaRPr lang="en-US" sz="1500" dirty="0">
              <a:latin typeface="Grandview" panose="020B0502040204020203" pitchFamily="34" charset="0"/>
            </a:endParaRPr>
          </a:p>
        </p:txBody>
      </p:sp>
      <p:sp>
        <p:nvSpPr>
          <p:cNvPr id="16" name="TextBox 15">
            <a:extLst>
              <a:ext uri="{FF2B5EF4-FFF2-40B4-BE49-F238E27FC236}">
                <a16:creationId xmlns:a16="http://schemas.microsoft.com/office/drawing/2014/main" id="{3AA0BFD3-A13D-E875-A9B1-24B9FF4CEB21}"/>
              </a:ext>
            </a:extLst>
          </p:cNvPr>
          <p:cNvSpPr txBox="1"/>
          <p:nvPr/>
        </p:nvSpPr>
        <p:spPr>
          <a:xfrm>
            <a:off x="8541314" y="3116902"/>
            <a:ext cx="2934052" cy="2118529"/>
          </a:xfrm>
          <a:prstGeom prst="rect">
            <a:avLst/>
          </a:prstGeom>
          <a:noFill/>
        </p:spPr>
        <p:txBody>
          <a:bodyPr wrap="square" lIns="0" tIns="0" rIns="0" rtlCol="0">
            <a:spAutoFit/>
          </a:bodyPr>
          <a:lstStyle/>
          <a:p>
            <a:pPr>
              <a:spcAft>
                <a:spcPts val="1000"/>
              </a:spcAft>
            </a:pPr>
            <a:r>
              <a:rPr lang="en-US" sz="1500" dirty="0">
                <a:latin typeface="Grandview" panose="020B0502040204020203" pitchFamily="34" charset="0"/>
              </a:rPr>
              <a:t>© ®  ™ </a:t>
            </a:r>
          </a:p>
          <a:p>
            <a:pPr>
              <a:spcAft>
                <a:spcPts val="1000"/>
              </a:spcAft>
            </a:pPr>
            <a:r>
              <a:rPr lang="en-US" sz="1500" dirty="0">
                <a:latin typeface="Grandview" panose="020B0502040204020203" pitchFamily="34" charset="0"/>
              </a:rPr>
              <a:t>€ £ ¢ ¥ </a:t>
            </a:r>
          </a:p>
          <a:p>
            <a:pPr>
              <a:spcAft>
                <a:spcPts val="1000"/>
              </a:spcAft>
            </a:pPr>
            <a:r>
              <a:rPr lang="en-US" sz="1500" dirty="0">
                <a:latin typeface="Grandview" panose="020B0502040204020203" pitchFamily="34" charset="0"/>
              </a:rPr>
              <a:t>¿  ¡</a:t>
            </a:r>
          </a:p>
          <a:p>
            <a:pPr>
              <a:spcAft>
                <a:spcPts val="1000"/>
              </a:spcAft>
            </a:pPr>
            <a:r>
              <a:rPr lang="en-US" sz="1500" dirty="0">
                <a:latin typeface="Grandview" panose="020B0502040204020203" pitchFamily="34" charset="0"/>
              </a:rPr>
              <a:t>= ≠ ≈ ± × ÷ &gt; &lt; ≤ ≥  ¼  ½  ¾  ‰ </a:t>
            </a:r>
          </a:p>
          <a:p>
            <a:pPr>
              <a:spcAft>
                <a:spcPts val="1000"/>
              </a:spcAft>
            </a:pPr>
            <a:r>
              <a:rPr lang="en-US" sz="1500" dirty="0">
                <a:latin typeface="Grandview" panose="020B0502040204020203" pitchFamily="34" charset="0"/>
              </a:rPr>
              <a:t>° ∞  </a:t>
            </a:r>
            <a:r>
              <a:rPr lang="el-GR" sz="1500" dirty="0">
                <a:latin typeface="Grandview" panose="020B0502040204020203" pitchFamily="34" charset="0"/>
              </a:rPr>
              <a:t>Ω</a:t>
            </a:r>
            <a:r>
              <a:rPr lang="en-US" sz="1500" dirty="0">
                <a:latin typeface="Grandview" panose="020B0502040204020203" pitchFamily="34" charset="0"/>
              </a:rPr>
              <a:t> ◊ ∂ ∏ ∑ </a:t>
            </a:r>
            <a:r>
              <a:rPr lang="el-GR" sz="1500" dirty="0">
                <a:latin typeface="Grandview" panose="020B0502040204020203" pitchFamily="34" charset="0"/>
              </a:rPr>
              <a:t>π</a:t>
            </a:r>
            <a:r>
              <a:rPr lang="en-US" sz="1500" dirty="0">
                <a:latin typeface="Grandview" panose="020B0502040204020203" pitchFamily="34" charset="0"/>
              </a:rPr>
              <a:t> µ ¬ </a:t>
            </a:r>
            <a:r>
              <a:rPr lang="en-US" sz="1500" dirty="0" err="1">
                <a:latin typeface="Grandview" panose="020B0502040204020203" pitchFamily="34" charset="0"/>
              </a:rPr>
              <a:t>Ø</a:t>
            </a:r>
            <a:r>
              <a:rPr lang="en-US" sz="1500" dirty="0">
                <a:latin typeface="Grandview" panose="020B0502040204020203" pitchFamily="34" charset="0"/>
              </a:rPr>
              <a:t> </a:t>
            </a:r>
            <a:r>
              <a:rPr lang="en-US" sz="1500" dirty="0" err="1">
                <a:latin typeface="Grandview" panose="020B0502040204020203" pitchFamily="34" charset="0"/>
              </a:rPr>
              <a:t>ø</a:t>
            </a:r>
            <a:r>
              <a:rPr lang="en-US" sz="1500" dirty="0">
                <a:latin typeface="Grandview" panose="020B0502040204020203" pitchFamily="34" charset="0"/>
              </a:rPr>
              <a:t> º ¹ ª</a:t>
            </a:r>
          </a:p>
          <a:p>
            <a:pPr>
              <a:spcAft>
                <a:spcPts val="1000"/>
              </a:spcAft>
            </a:pPr>
            <a:r>
              <a:rPr lang="en-US" sz="1500" dirty="0">
                <a:latin typeface="Grandview" panose="020B0502040204020203" pitchFamily="34" charset="0"/>
              </a:rPr>
              <a:t>¶  ‡  †   …  „ ˛ ¸ ˘ ˇ ^  «  ‹  ›  » </a:t>
            </a:r>
          </a:p>
        </p:txBody>
      </p:sp>
      <p:sp>
        <p:nvSpPr>
          <p:cNvPr id="17" name="TextBox 16">
            <a:extLst>
              <a:ext uri="{FF2B5EF4-FFF2-40B4-BE49-F238E27FC236}">
                <a16:creationId xmlns:a16="http://schemas.microsoft.com/office/drawing/2014/main" id="{582F36C9-8465-660A-BB6F-CBF9461AB99F}"/>
              </a:ext>
            </a:extLst>
          </p:cNvPr>
          <p:cNvSpPr txBox="1"/>
          <p:nvPr/>
        </p:nvSpPr>
        <p:spPr>
          <a:xfrm>
            <a:off x="539404" y="3116902"/>
            <a:ext cx="3355889" cy="215444"/>
          </a:xfrm>
          <a:prstGeom prst="rect">
            <a:avLst/>
          </a:prstGeom>
          <a:noFill/>
        </p:spPr>
        <p:txBody>
          <a:bodyPr wrap="square" lIns="0" tIns="0" rIns="0" bIns="0" rtlCol="0">
            <a:spAutoFit/>
          </a:bodyPr>
          <a:lstStyle/>
          <a:p>
            <a:r>
              <a:rPr lang="en-US" sz="1400" spc="50" dirty="0">
                <a:solidFill>
                  <a:schemeClr val="accent1">
                    <a:lumMod val="75000"/>
                  </a:schemeClr>
                </a:solidFill>
                <a:latin typeface="Grandview" panose="020B0502040204020203" pitchFamily="34" charset="0"/>
              </a:rPr>
              <a:t>SPECIAL CHARACTERS</a:t>
            </a:r>
            <a:endParaRPr lang="en-US" sz="1600" spc="50" dirty="0">
              <a:solidFill>
                <a:schemeClr val="accent1">
                  <a:lumMod val="75000"/>
                </a:schemeClr>
              </a:solidFill>
              <a:latin typeface="Grandview" panose="020B0502040204020203" pitchFamily="34" charset="0"/>
            </a:endParaRPr>
          </a:p>
        </p:txBody>
      </p:sp>
      <p:sp>
        <p:nvSpPr>
          <p:cNvPr id="2" name="Title 1">
            <a:extLst>
              <a:ext uri="{FF2B5EF4-FFF2-40B4-BE49-F238E27FC236}">
                <a16:creationId xmlns:a16="http://schemas.microsoft.com/office/drawing/2014/main" id="{1C8C42EF-D7A3-B664-9F0B-0052AA9D4379}"/>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Font &amp; Special Characters</a:t>
            </a:r>
            <a:endParaRPr lang="en-US" dirty="0"/>
          </a:p>
        </p:txBody>
      </p:sp>
    </p:spTree>
    <p:extLst>
      <p:ext uri="{BB962C8B-B14F-4D97-AF65-F5344CB8AC3E}">
        <p14:creationId xmlns:p14="http://schemas.microsoft.com/office/powerpoint/2010/main" val="3538650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97B67-0683-8966-767D-D50384A620D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0E38516-F61F-5C56-463E-AF4CC644BECD}"/>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6B8726D6-BD3E-3C21-4B82-32E07BD20268}"/>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9410CF17-FEB0-322F-2101-DDBE7A9976B6}"/>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95406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00BF84C-55EF-4EC8-CFAC-FE4685630CA8}"/>
              </a:ext>
            </a:extLst>
          </p:cNvPr>
          <p:cNvSpPr>
            <a:spLocks noGrp="1"/>
          </p:cNvSpPr>
          <p:nvPr>
            <p:ph type="body" sz="quarter" idx="16"/>
          </p:nvPr>
        </p:nvSpPr>
        <p:spPr/>
        <p:txBody>
          <a:bodyPr/>
          <a:lstStyle/>
          <a:p>
            <a:endParaRPr lang="en-US" dirty="0"/>
          </a:p>
        </p:txBody>
      </p:sp>
      <p:sp>
        <p:nvSpPr>
          <p:cNvPr id="7" name="Text Placeholder 6">
            <a:extLst>
              <a:ext uri="{FF2B5EF4-FFF2-40B4-BE49-F238E27FC236}">
                <a16:creationId xmlns:a16="http://schemas.microsoft.com/office/drawing/2014/main" id="{E045AB9A-E1B5-1528-FAB3-29FFA5A6EF1B}"/>
              </a:ext>
            </a:extLst>
          </p:cNvPr>
          <p:cNvSpPr>
            <a:spLocks noGrp="1"/>
          </p:cNvSpPr>
          <p:nvPr>
            <p:ph type="body" sz="quarter" idx="17"/>
          </p:nvPr>
        </p:nvSpPr>
        <p:spPr/>
        <p:txBody>
          <a:bodyPr/>
          <a:lstStyle/>
          <a:p>
            <a:endParaRPr lang="en-US" dirty="0"/>
          </a:p>
        </p:txBody>
      </p:sp>
      <p:sp>
        <p:nvSpPr>
          <p:cNvPr id="4" name="Title 3">
            <a:extLst>
              <a:ext uri="{FF2B5EF4-FFF2-40B4-BE49-F238E27FC236}">
                <a16:creationId xmlns:a16="http://schemas.microsoft.com/office/drawing/2014/main" id="{510437F6-7394-9FAD-1297-0FFF6A8FE3EA}"/>
              </a:ext>
            </a:extLst>
          </p:cNvPr>
          <p:cNvSpPr>
            <a:spLocks noGrp="1"/>
          </p:cNvSpPr>
          <p:nvPr>
            <p:ph type="ctrTitle"/>
          </p:nvPr>
        </p:nvSpPr>
        <p:spPr/>
        <p:txBody>
          <a:bodyPr/>
          <a:lstStyle/>
          <a:p>
            <a:endParaRPr lang="en-US" dirty="0"/>
          </a:p>
        </p:txBody>
      </p:sp>
      <p:sp>
        <p:nvSpPr>
          <p:cNvPr id="5" name="Subtitle 4">
            <a:extLst>
              <a:ext uri="{FF2B5EF4-FFF2-40B4-BE49-F238E27FC236}">
                <a16:creationId xmlns:a16="http://schemas.microsoft.com/office/drawing/2014/main" id="{927F9689-645E-6B84-5093-9712ABAA4FC4}"/>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80327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E6562-CF82-9FD3-2A3F-F88C073DCF66}"/>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3406BCF-EB56-A76A-1FDD-8CDC21B27E7F}"/>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EEB3A1F5-22ED-6765-333B-CD36F56B3FDC}"/>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70761EC7-39CD-A8F9-EB1D-03248206BBBB}"/>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356343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CC4E7E7-DBCF-F86B-F976-BE5567192664}"/>
              </a:ext>
            </a:extLst>
          </p:cNvPr>
          <p:cNvSpPr>
            <a:spLocks noGrp="1"/>
          </p:cNvSpPr>
          <p:nvPr>
            <p:ph type="pic" sz="quarter" idx="12"/>
          </p:nvPr>
        </p:nvSpPr>
        <p:spPr/>
        <p:txBody>
          <a:bodyPr/>
          <a:lstStyle/>
          <a:p>
            <a:endParaRPr lang="en-US"/>
          </a:p>
        </p:txBody>
      </p:sp>
      <p:sp>
        <p:nvSpPr>
          <p:cNvPr id="2" name="Title 1">
            <a:extLst>
              <a:ext uri="{FF2B5EF4-FFF2-40B4-BE49-F238E27FC236}">
                <a16:creationId xmlns:a16="http://schemas.microsoft.com/office/drawing/2014/main" id="{A9F9D172-BBFD-F91F-A6C5-60F4CD0E3C6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B118130-4169-7470-F03B-066E23195762}"/>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964546CE-0F52-6B9E-437D-44A5AAD71BFE}"/>
              </a:ext>
            </a:extLst>
          </p:cNvPr>
          <p:cNvSpPr>
            <a:spLocks noGrp="1"/>
          </p:cNvSpPr>
          <p:nvPr>
            <p:ph type="body" sz="quarter" idx="10"/>
          </p:nvPr>
        </p:nvSpPr>
        <p:spPr/>
        <p:txBody>
          <a:bodyPr/>
          <a:lstStyle/>
          <a:p>
            <a:endParaRPr lang="en-US"/>
          </a:p>
        </p:txBody>
      </p:sp>
      <p:sp>
        <p:nvSpPr>
          <p:cNvPr id="6" name="Text Placeholder 5">
            <a:extLst>
              <a:ext uri="{FF2B5EF4-FFF2-40B4-BE49-F238E27FC236}">
                <a16:creationId xmlns:a16="http://schemas.microsoft.com/office/drawing/2014/main" id="{A226E1B6-1E7E-292E-5C1D-740EC06D9A16}"/>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43314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AE1525AE-8229-1DF4-EC83-A46576DC81FA}"/>
              </a:ext>
            </a:extLst>
          </p:cNvPr>
          <p:cNvSpPr>
            <a:spLocks noGrp="1"/>
          </p:cNvSpPr>
          <p:nvPr>
            <p:ph type="pic" sz="quarter" idx="16"/>
          </p:nvPr>
        </p:nvSpPr>
        <p:spPr/>
        <p:txBody>
          <a:bodyPr/>
          <a:lstStyle/>
          <a:p>
            <a:endParaRPr lang="en-US"/>
          </a:p>
        </p:txBody>
      </p:sp>
      <p:sp>
        <p:nvSpPr>
          <p:cNvPr id="7" name="Text Placeholder 6">
            <a:extLst>
              <a:ext uri="{FF2B5EF4-FFF2-40B4-BE49-F238E27FC236}">
                <a16:creationId xmlns:a16="http://schemas.microsoft.com/office/drawing/2014/main" id="{192ECD1E-06EE-8A5D-B421-A83C4D89E229}"/>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1CB32467-C1B4-F584-58B9-9B458AAC3075}"/>
              </a:ext>
            </a:extLst>
          </p:cNvPr>
          <p:cNvSpPr>
            <a:spLocks noGrp="1"/>
          </p:cNvSpPr>
          <p:nvPr>
            <p:ph type="body" sz="quarter" idx="15"/>
          </p:nvPr>
        </p:nvSpPr>
        <p:spPr/>
        <p:txBody>
          <a:bodyPr/>
          <a:lstStyle/>
          <a:p>
            <a:endParaRPr lang="en-US"/>
          </a:p>
        </p:txBody>
      </p:sp>
      <p:sp>
        <p:nvSpPr>
          <p:cNvPr id="5" name="Title 4">
            <a:extLst>
              <a:ext uri="{FF2B5EF4-FFF2-40B4-BE49-F238E27FC236}">
                <a16:creationId xmlns:a16="http://schemas.microsoft.com/office/drawing/2014/main" id="{791EFE87-FA11-384F-4DCE-A29554CB98E8}"/>
              </a:ext>
            </a:extLst>
          </p:cNvPr>
          <p:cNvSpPr>
            <a:spLocks noGrp="1"/>
          </p:cNvSpPr>
          <p:nvPr>
            <p:ph type="ctrTitle"/>
          </p:nvPr>
        </p:nvSpPr>
        <p:spPr/>
        <p:txBody>
          <a:bodyPr/>
          <a:lstStyle/>
          <a:p>
            <a:endParaRPr lang="en-US"/>
          </a:p>
        </p:txBody>
      </p:sp>
      <p:sp>
        <p:nvSpPr>
          <p:cNvPr id="6" name="Subtitle 5">
            <a:extLst>
              <a:ext uri="{FF2B5EF4-FFF2-40B4-BE49-F238E27FC236}">
                <a16:creationId xmlns:a16="http://schemas.microsoft.com/office/drawing/2014/main" id="{8AA9BDC7-45F0-05AB-255E-7B39BDAE51D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36679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315C9-A9EB-EE8C-2E02-FB15881FF3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C1BADE-D557-0677-43AE-4B1F14E2B633}"/>
              </a:ext>
            </a:extLst>
          </p:cNvPr>
          <p:cNvSpPr>
            <a:spLocks noGrp="1"/>
          </p:cNvSpPr>
          <p:nvPr>
            <p:ph type="title"/>
          </p:nvPr>
        </p:nvSpPr>
        <p:spPr/>
        <p:txBody>
          <a:bodyPr/>
          <a:lstStyle/>
          <a:p>
            <a:r>
              <a:rPr lang="en-US" dirty="0"/>
              <a:t>What is Generative AI ?</a:t>
            </a:r>
          </a:p>
        </p:txBody>
      </p:sp>
    </p:spTree>
    <p:extLst>
      <p:ext uri="{BB962C8B-B14F-4D97-AF65-F5344CB8AC3E}">
        <p14:creationId xmlns:p14="http://schemas.microsoft.com/office/powerpoint/2010/main" val="3066439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434465D-DFFD-E3C0-6534-9C83AF2A132A}"/>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6E72FD19-7557-DB70-7C9B-905F7ABCF1AA}"/>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42602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434465D-DFFD-E3C0-6534-9C83AF2A132A}"/>
              </a:ext>
            </a:extLst>
          </p:cNvPr>
          <p:cNvSpPr>
            <a:spLocks noGrp="1"/>
          </p:cNvSpPr>
          <p:nvPr>
            <p:ph type="title"/>
          </p:nvPr>
        </p:nvSpPr>
        <p:spPr>
          <a:xfrm>
            <a:off x="575747" y="4185574"/>
            <a:ext cx="8448982" cy="1054116"/>
          </a:xfrm>
        </p:spPr>
        <p:txBody>
          <a:bodyPr/>
          <a:lstStyle/>
          <a:p>
            <a:endParaRPr lang="en-US" dirty="0"/>
          </a:p>
        </p:txBody>
      </p:sp>
      <p:sp>
        <p:nvSpPr>
          <p:cNvPr id="8" name="Text Placeholder 7">
            <a:extLst>
              <a:ext uri="{FF2B5EF4-FFF2-40B4-BE49-F238E27FC236}">
                <a16:creationId xmlns:a16="http://schemas.microsoft.com/office/drawing/2014/main" id="{653B1022-23F3-435F-BA97-7450B619B87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4648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53B1022-23F3-435F-BA97-7450B619B875}"/>
              </a:ext>
            </a:extLst>
          </p:cNvPr>
          <p:cNvSpPr>
            <a:spLocks noGrp="1"/>
          </p:cNvSpPr>
          <p:nvPr>
            <p:ph type="body" idx="1"/>
          </p:nvPr>
        </p:nvSpPr>
        <p:spPr/>
        <p:txBody>
          <a:bodyPr/>
          <a:lstStyle/>
          <a:p>
            <a:endParaRPr lang="en-US" dirty="0"/>
          </a:p>
        </p:txBody>
      </p:sp>
      <p:sp>
        <p:nvSpPr>
          <p:cNvPr id="2" name="Picture Placeholder 1">
            <a:extLst>
              <a:ext uri="{FF2B5EF4-FFF2-40B4-BE49-F238E27FC236}">
                <a16:creationId xmlns:a16="http://schemas.microsoft.com/office/drawing/2014/main" id="{B00F9EFE-5496-8736-0995-4C74AF7A06B3}"/>
              </a:ext>
            </a:extLst>
          </p:cNvPr>
          <p:cNvSpPr>
            <a:spLocks noGrp="1"/>
          </p:cNvSpPr>
          <p:nvPr>
            <p:ph type="pic" sz="quarter" idx="10"/>
          </p:nvPr>
        </p:nvSpPr>
        <p:spPr/>
        <p:txBody>
          <a:bodyPr/>
          <a:lstStyle/>
          <a:p>
            <a:endParaRPr lang="en-US"/>
          </a:p>
        </p:txBody>
      </p:sp>
      <p:sp>
        <p:nvSpPr>
          <p:cNvPr id="7" name="Title 6">
            <a:extLst>
              <a:ext uri="{FF2B5EF4-FFF2-40B4-BE49-F238E27FC236}">
                <a16:creationId xmlns:a16="http://schemas.microsoft.com/office/drawing/2014/main" id="{6434465D-DFFD-E3C0-6534-9C83AF2A132A}"/>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7656188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2A1E2CB-4D2F-239A-CD69-19711858701C}"/>
              </a:ext>
            </a:extLst>
          </p:cNvPr>
          <p:cNvSpPr>
            <a:spLocks noGrp="1"/>
          </p:cNvSpPr>
          <p:nvPr>
            <p:ph type="body" idx="1"/>
          </p:nvPr>
        </p:nvSpPr>
        <p:spPr/>
        <p:txBody>
          <a:bodyPr/>
          <a:lstStyle/>
          <a:p>
            <a:endParaRPr lang="en-US" dirty="0"/>
          </a:p>
        </p:txBody>
      </p:sp>
      <p:sp>
        <p:nvSpPr>
          <p:cNvPr id="5" name="Title 4">
            <a:extLst>
              <a:ext uri="{FF2B5EF4-FFF2-40B4-BE49-F238E27FC236}">
                <a16:creationId xmlns:a16="http://schemas.microsoft.com/office/drawing/2014/main" id="{E4C39798-AA54-0FCC-879E-2F13D592983D}"/>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21091501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32">
            <a:extLst>
              <a:ext uri="{FF2B5EF4-FFF2-40B4-BE49-F238E27FC236}">
                <a16:creationId xmlns:a16="http://schemas.microsoft.com/office/drawing/2014/main" id="{2D0B8705-30E1-5ED2-7FE6-8C94D8C715EB}"/>
              </a:ext>
            </a:extLst>
          </p:cNvPr>
          <p:cNvSpPr>
            <a:spLocks noGrp="1"/>
          </p:cNvSpPr>
          <p:nvPr>
            <p:ph idx="1"/>
          </p:nvPr>
        </p:nvSpPr>
        <p:spPr>
          <a:xfrm>
            <a:off x="444500" y="1303020"/>
            <a:ext cx="6310261" cy="4895900"/>
          </a:xfrm>
        </p:spPr>
        <p:txBody>
          <a:bodyPr/>
          <a:lstStyle/>
          <a:p>
            <a:r>
              <a:rPr lang="en-US" dirty="0"/>
              <a:t>0:00 – 0:00 Agenda Item</a:t>
            </a:r>
          </a:p>
          <a:p>
            <a:r>
              <a:rPr lang="en-US" dirty="0"/>
              <a:t>0:00 – 0:00 Agenda Item</a:t>
            </a:r>
          </a:p>
          <a:p>
            <a:r>
              <a:rPr lang="en-US" dirty="0"/>
              <a:t>0:00 – 0:00 Agenda Item</a:t>
            </a:r>
          </a:p>
          <a:p>
            <a:r>
              <a:rPr lang="en-US" dirty="0"/>
              <a:t>0:00 – 0:00 Agenda Item</a:t>
            </a:r>
          </a:p>
          <a:p>
            <a:r>
              <a:rPr lang="en-US" dirty="0"/>
              <a:t>0:00 – 0:00 Agenda Item</a:t>
            </a:r>
          </a:p>
          <a:p>
            <a:r>
              <a:rPr lang="en-US" dirty="0"/>
              <a:t>0:00 – 0:00 Agenda Item</a:t>
            </a:r>
          </a:p>
          <a:p>
            <a:r>
              <a:rPr lang="en-US" dirty="0"/>
              <a:t>0:00 – 0:00 Agenda Item</a:t>
            </a:r>
          </a:p>
        </p:txBody>
      </p:sp>
      <p:sp>
        <p:nvSpPr>
          <p:cNvPr id="2" name="Title 1"/>
          <p:cNvSpPr>
            <a:spLocks noGrp="1"/>
          </p:cNvSpPr>
          <p:nvPr>
            <p:ph type="title"/>
          </p:nvPr>
        </p:nvSpPr>
        <p:spPr>
          <a:xfrm>
            <a:off x="444500" y="104210"/>
            <a:ext cx="6310261" cy="986828"/>
          </a:xfrm>
        </p:spPr>
        <p:txBody>
          <a:bodyPr/>
          <a:lstStyle/>
          <a:p>
            <a:r>
              <a:rPr lang="en-US"/>
              <a:t>Agenda</a:t>
            </a:r>
          </a:p>
        </p:txBody>
      </p:sp>
      <p:sp>
        <p:nvSpPr>
          <p:cNvPr id="15" name="Picture Placeholder 14">
            <a:extLst>
              <a:ext uri="{FF2B5EF4-FFF2-40B4-BE49-F238E27FC236}">
                <a16:creationId xmlns:a16="http://schemas.microsoft.com/office/drawing/2014/main" id="{B93B55A9-1AFE-1BB3-9928-A29E191E3650}"/>
              </a:ext>
            </a:extLst>
          </p:cNvPr>
          <p:cNvSpPr>
            <a:spLocks noGrp="1"/>
          </p:cNvSpPr>
          <p:nvPr>
            <p:ph type="pic" sz="quarter" idx="13"/>
          </p:nvPr>
        </p:nvSpPr>
        <p:spPr/>
        <p:txBody>
          <a:bodyPr/>
          <a:lstStyle/>
          <a:p>
            <a:endParaRPr lang="en-US"/>
          </a:p>
        </p:txBody>
      </p:sp>
    </p:spTree>
    <p:extLst>
      <p:ext uri="{BB962C8B-B14F-4D97-AF65-F5344CB8AC3E}">
        <p14:creationId xmlns:p14="http://schemas.microsoft.com/office/powerpoint/2010/main" val="1987824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A864BC-9EB1-0938-F79A-AE6EB02B5071}"/>
              </a:ext>
            </a:extLst>
          </p:cNvPr>
          <p:cNvSpPr>
            <a:spLocks noGrp="1"/>
          </p:cNvSpPr>
          <p:nvPr>
            <p:ph idx="4294967295"/>
          </p:nvPr>
        </p:nvSpPr>
        <p:spPr>
          <a:xfrm>
            <a:off x="444500" y="1303020"/>
            <a:ext cx="11010900" cy="4895900"/>
          </a:xfrm>
        </p:spPr>
        <p:txBody>
          <a:bodyPr/>
          <a:lstStyle/>
          <a:p>
            <a:endParaRPr lang="en-US"/>
          </a:p>
        </p:txBody>
      </p:sp>
      <p:sp>
        <p:nvSpPr>
          <p:cNvPr id="3" name="Title 2">
            <a:extLst>
              <a:ext uri="{FF2B5EF4-FFF2-40B4-BE49-F238E27FC236}">
                <a16:creationId xmlns:a16="http://schemas.microsoft.com/office/drawing/2014/main" id="{7E9EA1D5-F93D-B8A7-0763-846CBF836E8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7136483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473CBAC6-B61B-B168-864B-FF2130E7DEC5}"/>
              </a:ext>
            </a:extLst>
          </p:cNvPr>
          <p:cNvSpPr>
            <a:spLocks noGrp="1"/>
          </p:cNvSpPr>
          <p:nvPr>
            <p:ph idx="1"/>
          </p:nvPr>
        </p:nvSpPr>
        <p:spPr/>
        <p:txBody>
          <a:bodyPr/>
          <a:lstStyle/>
          <a:p>
            <a:endParaRPr lang="en-US"/>
          </a:p>
        </p:txBody>
      </p:sp>
      <p:sp>
        <p:nvSpPr>
          <p:cNvPr id="11" name="Text Placeholder 10">
            <a:extLst>
              <a:ext uri="{FF2B5EF4-FFF2-40B4-BE49-F238E27FC236}">
                <a16:creationId xmlns:a16="http://schemas.microsoft.com/office/drawing/2014/main" id="{D8BCBB7E-BB7C-535A-CE55-801E4FFBAC70}"/>
              </a:ext>
            </a:extLst>
          </p:cNvPr>
          <p:cNvSpPr>
            <a:spLocks noGrp="1"/>
          </p:cNvSpPr>
          <p:nvPr>
            <p:ph type="body" sz="quarter" idx="13"/>
          </p:nvPr>
        </p:nvSpPr>
        <p:spPr/>
        <p:txBody>
          <a:bodyPr/>
          <a:lstStyle/>
          <a:p>
            <a:endParaRPr lang="en-US"/>
          </a:p>
        </p:txBody>
      </p:sp>
      <p:sp>
        <p:nvSpPr>
          <p:cNvPr id="6" name="Title 5">
            <a:extLst>
              <a:ext uri="{FF2B5EF4-FFF2-40B4-BE49-F238E27FC236}">
                <a16:creationId xmlns:a16="http://schemas.microsoft.com/office/drawing/2014/main" id="{24709D9E-7797-2F67-6586-7AAA92D9B9CA}"/>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14664220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213581BE-C12F-2902-3DB4-0A06F792406B}"/>
              </a:ext>
            </a:extLst>
          </p:cNvPr>
          <p:cNvSpPr>
            <a:spLocks noGrp="1"/>
          </p:cNvSpPr>
          <p:nvPr>
            <p:ph idx="1"/>
          </p:nvPr>
        </p:nvSpPr>
        <p:spPr/>
        <p:txBody>
          <a:bodyPr/>
          <a:lstStyle/>
          <a:p>
            <a:endParaRPr lang="en-US"/>
          </a:p>
        </p:txBody>
      </p:sp>
      <p:sp>
        <p:nvSpPr>
          <p:cNvPr id="11" name="Content Placeholder 10">
            <a:extLst>
              <a:ext uri="{FF2B5EF4-FFF2-40B4-BE49-F238E27FC236}">
                <a16:creationId xmlns:a16="http://schemas.microsoft.com/office/drawing/2014/main" id="{B3ECA52E-BAC4-0B76-E6E4-90A855A41BBA}"/>
              </a:ext>
            </a:extLst>
          </p:cNvPr>
          <p:cNvSpPr>
            <a:spLocks noGrp="1"/>
          </p:cNvSpPr>
          <p:nvPr>
            <p:ph idx="15"/>
          </p:nvPr>
        </p:nvSpPr>
        <p:spPr/>
        <p:txBody>
          <a:bodyPr/>
          <a:lstStyle/>
          <a:p>
            <a:endParaRPr lang="en-US"/>
          </a:p>
        </p:txBody>
      </p:sp>
      <p:sp>
        <p:nvSpPr>
          <p:cNvPr id="9" name="Title 8">
            <a:extLst>
              <a:ext uri="{FF2B5EF4-FFF2-40B4-BE49-F238E27FC236}">
                <a16:creationId xmlns:a16="http://schemas.microsoft.com/office/drawing/2014/main" id="{4898E1D6-6377-AC48-4CC0-49B297F7D711}"/>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669282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3582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3B1AF-7F0F-D22F-54A0-D763915F345D}"/>
              </a:ext>
            </a:extLst>
          </p:cNvPr>
          <p:cNvSpPr>
            <a:spLocks noGrp="1"/>
          </p:cNvSpPr>
          <p:nvPr>
            <p:ph type="title"/>
          </p:nvPr>
        </p:nvSpPr>
        <p:spPr/>
        <p:txBody>
          <a:bodyPr/>
          <a:lstStyle/>
          <a:p>
            <a:endParaRPr lang="en-US" dirty="0"/>
          </a:p>
        </p:txBody>
      </p:sp>
      <p:graphicFrame>
        <p:nvGraphicFramePr>
          <p:cNvPr id="3" name="Content Placeholder 15">
            <a:extLst>
              <a:ext uri="{FF2B5EF4-FFF2-40B4-BE49-F238E27FC236}">
                <a16:creationId xmlns:a16="http://schemas.microsoft.com/office/drawing/2014/main" id="{39588583-205F-B1FD-D9AE-323DF2AB3D69}"/>
              </a:ext>
            </a:extLst>
          </p:cNvPr>
          <p:cNvGraphicFramePr>
            <a:graphicFrameLocks/>
          </p:cNvGraphicFramePr>
          <p:nvPr>
            <p:extLst>
              <p:ext uri="{D42A27DB-BD31-4B8C-83A1-F6EECF244321}">
                <p14:modId xmlns:p14="http://schemas.microsoft.com/office/powerpoint/2010/main" val="2520539039"/>
              </p:ext>
            </p:extLst>
          </p:nvPr>
        </p:nvGraphicFramePr>
        <p:xfrm>
          <a:off x="488473" y="1404807"/>
          <a:ext cx="11104813" cy="4658472"/>
        </p:xfrm>
        <a:graphic>
          <a:graphicData uri="http://schemas.openxmlformats.org/drawingml/2006/table">
            <a:tbl>
              <a:tblPr firstRow="1">
                <a:tableStyleId>{7DF18680-E054-41AD-8BC1-D1AEF772440D}</a:tableStyleId>
              </a:tblPr>
              <a:tblGrid>
                <a:gridCol w="2232594">
                  <a:extLst>
                    <a:ext uri="{9D8B030D-6E8A-4147-A177-3AD203B41FA5}">
                      <a16:colId xmlns:a16="http://schemas.microsoft.com/office/drawing/2014/main" val="20000"/>
                    </a:ext>
                  </a:extLst>
                </a:gridCol>
                <a:gridCol w="2232594">
                  <a:extLst>
                    <a:ext uri="{9D8B030D-6E8A-4147-A177-3AD203B41FA5}">
                      <a16:colId xmlns:a16="http://schemas.microsoft.com/office/drawing/2014/main" val="20001"/>
                    </a:ext>
                  </a:extLst>
                </a:gridCol>
                <a:gridCol w="2232594">
                  <a:extLst>
                    <a:ext uri="{9D8B030D-6E8A-4147-A177-3AD203B41FA5}">
                      <a16:colId xmlns:a16="http://schemas.microsoft.com/office/drawing/2014/main" val="3737323189"/>
                    </a:ext>
                  </a:extLst>
                </a:gridCol>
                <a:gridCol w="2232594">
                  <a:extLst>
                    <a:ext uri="{9D8B030D-6E8A-4147-A177-3AD203B41FA5}">
                      <a16:colId xmlns:a16="http://schemas.microsoft.com/office/drawing/2014/main" val="2331472498"/>
                    </a:ext>
                  </a:extLst>
                </a:gridCol>
                <a:gridCol w="2174437">
                  <a:extLst>
                    <a:ext uri="{9D8B030D-6E8A-4147-A177-3AD203B41FA5}">
                      <a16:colId xmlns:a16="http://schemas.microsoft.com/office/drawing/2014/main" val="20002"/>
                    </a:ext>
                  </a:extLst>
                </a:gridCol>
              </a:tblGrid>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tx2"/>
                          </a:solidFill>
                          <a:latin typeface="Grandview" panose="020B0502040204020203" pitchFamily="34" charset="0"/>
                        </a:rPr>
                        <a:t>Column Header</a:t>
                      </a: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r>
                        <a:rPr lang="en-US" sz="1400" b="0" i="0" cap="none" dirty="0">
                          <a:solidFill>
                            <a:schemeClr val="tx2"/>
                          </a:solidFill>
                          <a:latin typeface="Grandview" panose="020B0502040204020203" pitchFamily="34" charset="0"/>
                        </a:rPr>
                        <a:t>Column Header</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tx2"/>
                          </a:solidFill>
                          <a:latin typeface="Grandview" panose="020B0502040204020203" pitchFamily="34" charset="0"/>
                        </a:rPr>
                        <a:t>Column Header</a:t>
                      </a:r>
                    </a:p>
                  </a:txBody>
                  <a:tcPr marL="113886" marR="113886" marT="56943" marB="56943"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r>
                        <a:rPr lang="en-US" sz="1400" b="0" i="0" cap="none" dirty="0">
                          <a:solidFill>
                            <a:schemeClr val="accent3">
                              <a:lumMod val="75000"/>
                            </a:schemeClr>
                          </a:solidFill>
                          <a:latin typeface="Grandview" panose="020B0502040204020203" pitchFamily="34" charset="0"/>
                        </a:rPr>
                        <a:t>Column Header</a:t>
                      </a:r>
                    </a:p>
                  </a:txBody>
                  <a:tcPr marL="113886" marR="113886" marT="56943" marB="56943"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tx2"/>
                          </a:solidFill>
                          <a:latin typeface="Grandview" panose="020B0502040204020203" pitchFamily="34" charset="0"/>
                        </a:rPr>
                        <a:t>Column Header</a:t>
                      </a:r>
                    </a:p>
                  </a:txBody>
                  <a:tcPr marL="113886" marR="113886" marT="56943" marB="56943" anchor="ctr">
                    <a:lnL w="12700" cap="flat" cmpd="sng" algn="ctr">
                      <a:solidFill>
                        <a:schemeClr val="bg1">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bg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bl>
          </a:graphicData>
        </a:graphic>
      </p:graphicFrame>
      <p:sp>
        <p:nvSpPr>
          <p:cNvPr id="4" name="Rectangle 3">
            <a:extLst>
              <a:ext uri="{FF2B5EF4-FFF2-40B4-BE49-F238E27FC236}">
                <a16:creationId xmlns:a16="http://schemas.microsoft.com/office/drawing/2014/main" id="{7462E9DF-E0CE-1241-C2E2-29A697ED7853}"/>
              </a:ext>
            </a:extLst>
          </p:cNvPr>
          <p:cNvSpPr/>
          <p:nvPr/>
        </p:nvSpPr>
        <p:spPr>
          <a:xfrm>
            <a:off x="7183120" y="1404807"/>
            <a:ext cx="2240279" cy="4658472"/>
          </a:xfrm>
          <a:prstGeom prst="rect">
            <a:avLst/>
          </a:prstGeom>
          <a:noFill/>
          <a:ln w="25400">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0192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DEA62-5410-7A8A-8992-DF4A310C3D33}"/>
              </a:ext>
            </a:extLst>
          </p:cNvPr>
          <p:cNvSpPr>
            <a:spLocks noGrp="1"/>
          </p:cNvSpPr>
          <p:nvPr>
            <p:ph type="title"/>
          </p:nvPr>
        </p:nvSpPr>
        <p:spPr/>
        <p:txBody>
          <a:bodyPr/>
          <a:lstStyle/>
          <a:p>
            <a:r>
              <a:rPr lang="en-US" dirty="0"/>
              <a:t>How to choose the best model</a:t>
            </a:r>
          </a:p>
        </p:txBody>
      </p:sp>
    </p:spTree>
    <p:extLst>
      <p:ext uri="{BB962C8B-B14F-4D97-AF65-F5344CB8AC3E}">
        <p14:creationId xmlns:p14="http://schemas.microsoft.com/office/powerpoint/2010/main" val="23904417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3B1AF-7F0F-D22F-54A0-D763915F345D}"/>
              </a:ext>
            </a:extLst>
          </p:cNvPr>
          <p:cNvSpPr>
            <a:spLocks noGrp="1"/>
          </p:cNvSpPr>
          <p:nvPr>
            <p:ph type="title"/>
          </p:nvPr>
        </p:nvSpPr>
        <p:spPr/>
        <p:txBody>
          <a:bodyPr/>
          <a:lstStyle/>
          <a:p>
            <a:endParaRPr lang="en-US" dirty="0"/>
          </a:p>
        </p:txBody>
      </p:sp>
      <p:graphicFrame>
        <p:nvGraphicFramePr>
          <p:cNvPr id="3" name="Content Placeholder 15">
            <a:extLst>
              <a:ext uri="{FF2B5EF4-FFF2-40B4-BE49-F238E27FC236}">
                <a16:creationId xmlns:a16="http://schemas.microsoft.com/office/drawing/2014/main" id="{39588583-205F-B1FD-D9AE-323DF2AB3D69}"/>
              </a:ext>
            </a:extLst>
          </p:cNvPr>
          <p:cNvGraphicFramePr>
            <a:graphicFrameLocks/>
          </p:cNvGraphicFramePr>
          <p:nvPr>
            <p:extLst>
              <p:ext uri="{D42A27DB-BD31-4B8C-83A1-F6EECF244321}">
                <p14:modId xmlns:p14="http://schemas.microsoft.com/office/powerpoint/2010/main" val="2907118199"/>
              </p:ext>
            </p:extLst>
          </p:nvPr>
        </p:nvGraphicFramePr>
        <p:xfrm>
          <a:off x="488473" y="1263293"/>
          <a:ext cx="11202081" cy="4658472"/>
        </p:xfrm>
        <a:graphic>
          <a:graphicData uri="http://schemas.openxmlformats.org/drawingml/2006/table">
            <a:tbl>
              <a:tblPr firstRow="1">
                <a:tableStyleId>{7DF18680-E054-41AD-8BC1-D1AEF772440D}</a:tableStyleId>
              </a:tblPr>
              <a:tblGrid>
                <a:gridCol w="3734027">
                  <a:extLst>
                    <a:ext uri="{9D8B030D-6E8A-4147-A177-3AD203B41FA5}">
                      <a16:colId xmlns:a16="http://schemas.microsoft.com/office/drawing/2014/main" val="20000"/>
                    </a:ext>
                  </a:extLst>
                </a:gridCol>
                <a:gridCol w="3734027">
                  <a:extLst>
                    <a:ext uri="{9D8B030D-6E8A-4147-A177-3AD203B41FA5}">
                      <a16:colId xmlns:a16="http://schemas.microsoft.com/office/drawing/2014/main" val="20001"/>
                    </a:ext>
                  </a:extLst>
                </a:gridCol>
                <a:gridCol w="3734027">
                  <a:extLst>
                    <a:ext uri="{9D8B030D-6E8A-4147-A177-3AD203B41FA5}">
                      <a16:colId xmlns:a16="http://schemas.microsoft.com/office/drawing/2014/main" val="20002"/>
                    </a:ext>
                  </a:extLst>
                </a:gridCol>
              </a:tblGrid>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accent1">
                              <a:lumMod val="75000"/>
                            </a:schemeClr>
                          </a:solidFill>
                          <a:latin typeface="Grandview" panose="020B0502040204020203" pitchFamily="34" charset="0"/>
                        </a:rPr>
                        <a:t>Column Header</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lumMod val="95000"/>
                      </a:schemeClr>
                    </a:solidFill>
                  </a:tcPr>
                </a:tc>
                <a:tc>
                  <a:txBody>
                    <a:bodyPr/>
                    <a:lstStyle/>
                    <a:p>
                      <a:r>
                        <a:rPr lang="en-US" sz="1400" b="0" i="0" cap="none" dirty="0">
                          <a:solidFill>
                            <a:schemeClr val="accent1">
                              <a:lumMod val="75000"/>
                            </a:schemeClr>
                          </a:solidFill>
                          <a:latin typeface="Grandview" panose="020B0502040204020203" pitchFamily="34" charset="0"/>
                        </a:rPr>
                        <a:t>Column Header</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accent1">
                              <a:lumMod val="75000"/>
                            </a:schemeClr>
                          </a:solidFill>
                          <a:latin typeface="Grandview" panose="020B0502040204020203" pitchFamily="34" charset="0"/>
                        </a:rPr>
                        <a:t>Column Header</a:t>
                      </a:r>
                    </a:p>
                  </a:txBody>
                  <a:tcPr marL="113886" marR="113886" marT="56943" marB="56943" anchor="ctr">
                    <a:lnL w="12700" cap="flat" cmpd="sng" algn="ctr">
                      <a:solidFill>
                        <a:schemeClr val="bg1">
                          <a:lumMod val="75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91107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3" name="Content Placeholder 15">
            <a:extLst>
              <a:ext uri="{FF2B5EF4-FFF2-40B4-BE49-F238E27FC236}">
                <a16:creationId xmlns:a16="http://schemas.microsoft.com/office/drawing/2014/main" id="{5BEFC5B5-01DB-7612-71FD-3B16F5000C43}"/>
              </a:ext>
            </a:extLst>
          </p:cNvPr>
          <p:cNvGraphicFramePr>
            <a:graphicFrameLocks/>
          </p:cNvGraphicFramePr>
          <p:nvPr>
            <p:extLst>
              <p:ext uri="{D42A27DB-BD31-4B8C-83A1-F6EECF244321}">
                <p14:modId xmlns:p14="http://schemas.microsoft.com/office/powerpoint/2010/main" val="858273014"/>
              </p:ext>
            </p:extLst>
          </p:nvPr>
        </p:nvGraphicFramePr>
        <p:xfrm>
          <a:off x="501446" y="1263293"/>
          <a:ext cx="11189109" cy="4658472"/>
        </p:xfrm>
        <a:graphic>
          <a:graphicData uri="http://schemas.openxmlformats.org/drawingml/2006/table">
            <a:tbl>
              <a:tblPr firstRow="1">
                <a:tableStyleId>{7DF18680-E054-41AD-8BC1-D1AEF772440D}</a:tableStyleId>
              </a:tblPr>
              <a:tblGrid>
                <a:gridCol w="3729703">
                  <a:extLst>
                    <a:ext uri="{9D8B030D-6E8A-4147-A177-3AD203B41FA5}">
                      <a16:colId xmlns:a16="http://schemas.microsoft.com/office/drawing/2014/main" val="20000"/>
                    </a:ext>
                  </a:extLst>
                </a:gridCol>
                <a:gridCol w="3729703">
                  <a:extLst>
                    <a:ext uri="{9D8B030D-6E8A-4147-A177-3AD203B41FA5}">
                      <a16:colId xmlns:a16="http://schemas.microsoft.com/office/drawing/2014/main" val="20001"/>
                    </a:ext>
                  </a:extLst>
                </a:gridCol>
                <a:gridCol w="3729703">
                  <a:extLst>
                    <a:ext uri="{9D8B030D-6E8A-4147-A177-3AD203B41FA5}">
                      <a16:colId xmlns:a16="http://schemas.microsoft.com/office/drawing/2014/main" val="20002"/>
                    </a:ext>
                  </a:extLst>
                </a:gridCol>
              </a:tblGrid>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bg1"/>
                          </a:solidFill>
                          <a:latin typeface="Grandview" panose="020B0502040204020203" pitchFamily="34" charset="0"/>
                        </a:rPr>
                        <a:t>Column Header</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accent1">
                        <a:lumMod val="50000"/>
                      </a:schemeClr>
                    </a:solidFill>
                  </a:tcPr>
                </a:tc>
                <a:tc>
                  <a:txBody>
                    <a:bodyPr/>
                    <a:lstStyle/>
                    <a:p>
                      <a:r>
                        <a:rPr lang="en-US" sz="1400" b="0" i="0" cap="none" dirty="0">
                          <a:solidFill>
                            <a:schemeClr val="bg1"/>
                          </a:solidFill>
                          <a:latin typeface="Grandview" panose="020B0502040204020203" pitchFamily="34" charset="0"/>
                        </a:rPr>
                        <a:t>Column Header</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accent1">
                        <a:lumMod val="5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cap="none" dirty="0">
                          <a:solidFill>
                            <a:schemeClr val="bg1"/>
                          </a:solidFill>
                          <a:latin typeface="Grandview" panose="020B0502040204020203" pitchFamily="34" charset="0"/>
                        </a:rPr>
                        <a:t>Column Header</a:t>
                      </a:r>
                    </a:p>
                  </a:txBody>
                  <a:tcPr marL="113886" marR="113886" marT="56943" marB="56943" anchor="ctr">
                    <a:lnL w="12700" cap="flat" cmpd="sng" algn="ctr">
                      <a:solidFill>
                        <a:schemeClr val="bg1">
                          <a:lumMod val="75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1000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b="0" i="0" dirty="0">
                          <a:solidFill>
                            <a:schemeClr val="tx1"/>
                          </a:solidFill>
                          <a:latin typeface="Grandview" panose="020B0502040204020203" pitchFamily="34" charset="0"/>
                        </a:rPr>
                        <a:t>Info</a:t>
                      </a: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8820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300" b="0" i="0" dirty="0">
                        <a:solidFill>
                          <a:schemeClr val="tx1"/>
                        </a:solidFill>
                        <a:latin typeface="Grandview" panose="020B0502040204020203" pitchFamily="34" charset="0"/>
                      </a:endParaRPr>
                    </a:p>
                  </a:txBody>
                  <a:tcPr marL="113886" marR="113886" marT="56943" marB="56943"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6561082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74B8B7D-A10A-107A-9EE1-785FB87632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9065401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55CC022-6F83-2B23-3596-63855C5AF0D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588575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372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523AF8-66BA-9152-9811-6ED5A0ABC9E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4193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605AC-40ED-CD4B-C548-90E2A45B829D}"/>
              </a:ext>
            </a:extLst>
          </p:cNvPr>
          <p:cNvSpPr>
            <a:spLocks noGrp="1"/>
          </p:cNvSpPr>
          <p:nvPr>
            <p:ph type="title"/>
          </p:nvPr>
        </p:nvSpPr>
        <p:spPr/>
        <p:txBody>
          <a:bodyPr/>
          <a:lstStyle/>
          <a:p>
            <a:r>
              <a:rPr lang="en-US" dirty="0"/>
              <a:t>What is Token </a:t>
            </a:r>
          </a:p>
        </p:txBody>
      </p:sp>
      <p:sp>
        <p:nvSpPr>
          <p:cNvPr id="4" name="TextBox 3">
            <a:extLst>
              <a:ext uri="{FF2B5EF4-FFF2-40B4-BE49-F238E27FC236}">
                <a16:creationId xmlns:a16="http://schemas.microsoft.com/office/drawing/2014/main" id="{325AA33B-1478-39B1-1FE5-F7AD95C8B600}"/>
              </a:ext>
            </a:extLst>
          </p:cNvPr>
          <p:cNvSpPr txBox="1"/>
          <p:nvPr/>
        </p:nvSpPr>
        <p:spPr>
          <a:xfrm>
            <a:off x="3047163" y="3108347"/>
            <a:ext cx="6094324" cy="646331"/>
          </a:xfrm>
          <a:prstGeom prst="rect">
            <a:avLst/>
          </a:prstGeom>
          <a:noFill/>
        </p:spPr>
        <p:txBody>
          <a:bodyPr wrap="square">
            <a:spAutoFit/>
          </a:bodyPr>
          <a:lstStyle/>
          <a:p>
            <a:r>
              <a:rPr lang="en-US" dirty="0"/>
              <a:t>https://learn.microsoft.com/en-us/dotnet/ai/conceptual/understanding-tokens</a:t>
            </a:r>
          </a:p>
        </p:txBody>
      </p:sp>
    </p:spTree>
    <p:extLst>
      <p:ext uri="{BB962C8B-B14F-4D97-AF65-F5344CB8AC3E}">
        <p14:creationId xmlns:p14="http://schemas.microsoft.com/office/powerpoint/2010/main" val="743573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5B8D8-4AEC-7ED9-AEA3-C3D747BFCA3E}"/>
              </a:ext>
            </a:extLst>
          </p:cNvPr>
          <p:cNvSpPr>
            <a:spLocks noGrp="1"/>
          </p:cNvSpPr>
          <p:nvPr>
            <p:ph type="title"/>
          </p:nvPr>
        </p:nvSpPr>
        <p:spPr/>
        <p:txBody>
          <a:bodyPr/>
          <a:lstStyle/>
          <a:p>
            <a:r>
              <a:rPr lang="en-US" dirty="0"/>
              <a:t>Improve Accuracy of LLM </a:t>
            </a:r>
          </a:p>
        </p:txBody>
      </p:sp>
    </p:spTree>
    <p:extLst>
      <p:ext uri="{BB962C8B-B14F-4D97-AF65-F5344CB8AC3E}">
        <p14:creationId xmlns:p14="http://schemas.microsoft.com/office/powerpoint/2010/main" val="2129848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0A1BB9D-8CD2-1B02-789A-C53736E83995}"/>
              </a:ext>
            </a:extLst>
          </p:cNvPr>
          <p:cNvSpPr/>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pPr>
            <a:r>
              <a:rPr lang="en-US" sz="3400" dirty="0">
                <a:solidFill>
                  <a:schemeClr val="tx2"/>
                </a:solidFill>
                <a:latin typeface="Grandview" panose="020B0502040204020203" pitchFamily="34" charset="0"/>
              </a:rPr>
              <a:t>The following slides will help you </a:t>
            </a:r>
          </a:p>
          <a:p>
            <a:pPr algn="ctr">
              <a:lnSpc>
                <a:spcPct val="100000"/>
              </a:lnSpc>
            </a:pPr>
            <a:r>
              <a:rPr lang="en-US" sz="6000" dirty="0">
                <a:solidFill>
                  <a:schemeClr val="tx2"/>
                </a:solidFill>
                <a:latin typeface="Grandview" panose="020B0502040204020203" pitchFamily="34" charset="0"/>
              </a:rPr>
              <a:t>Build a Great Deck.</a:t>
            </a:r>
          </a:p>
          <a:p>
            <a:pPr algn="ctr">
              <a:lnSpc>
                <a:spcPct val="100000"/>
              </a:lnSpc>
            </a:pPr>
            <a:endParaRPr lang="en-US" sz="1400" dirty="0">
              <a:solidFill>
                <a:schemeClr val="bg1">
                  <a:lumMod val="50000"/>
                </a:schemeClr>
              </a:solidFill>
              <a:latin typeface="Grandview" panose="020B0502040204020203" pitchFamily="34" charset="0"/>
            </a:endParaRPr>
          </a:p>
          <a:p>
            <a:pPr algn="ctr">
              <a:lnSpc>
                <a:spcPct val="100000"/>
              </a:lnSpc>
            </a:pPr>
            <a:endParaRPr lang="en-US" sz="1400" dirty="0">
              <a:solidFill>
                <a:schemeClr val="bg1">
                  <a:lumMod val="50000"/>
                </a:schemeClr>
              </a:solidFill>
              <a:latin typeface="Grandview" panose="020B0502040204020203" pitchFamily="34" charset="0"/>
            </a:endParaRPr>
          </a:p>
          <a:p>
            <a:pPr algn="ctr">
              <a:lnSpc>
                <a:spcPct val="100000"/>
              </a:lnSpc>
            </a:pPr>
            <a:r>
              <a:rPr lang="en-US" sz="1400" dirty="0">
                <a:solidFill>
                  <a:schemeClr val="bg1">
                    <a:lumMod val="50000"/>
                  </a:schemeClr>
                </a:solidFill>
                <a:latin typeface="Grandview" panose="020B0502040204020203" pitchFamily="34" charset="0"/>
              </a:rPr>
              <a:t>Do not include these instructional slides in your final presentation.</a:t>
            </a:r>
          </a:p>
        </p:txBody>
      </p:sp>
    </p:spTree>
    <p:extLst>
      <p:ext uri="{BB962C8B-B14F-4D97-AF65-F5344CB8AC3E}">
        <p14:creationId xmlns:p14="http://schemas.microsoft.com/office/powerpoint/2010/main" val="83065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49BDC8B7-1B41-EFFD-A27A-C56E6B8736A2}"/>
              </a:ext>
            </a:extLst>
          </p:cNvPr>
          <p:cNvGrpSpPr/>
          <p:nvPr/>
        </p:nvGrpSpPr>
        <p:grpSpPr>
          <a:xfrm>
            <a:off x="568560" y="2763232"/>
            <a:ext cx="2354234" cy="1505324"/>
            <a:chOff x="568560" y="2763232"/>
            <a:chExt cx="2354234" cy="1505324"/>
          </a:xfrm>
        </p:grpSpPr>
        <p:pic>
          <p:nvPicPr>
            <p:cNvPr id="14" name="Picture 13">
              <a:extLst>
                <a:ext uri="{FF2B5EF4-FFF2-40B4-BE49-F238E27FC236}">
                  <a16:creationId xmlns:a16="http://schemas.microsoft.com/office/drawing/2014/main" id="{AD479EE8-0233-46F4-A3E6-474D500FD12A}"/>
                </a:ext>
              </a:extLst>
            </p:cNvPr>
            <p:cNvPicPr>
              <a:picLocks noChangeAspect="1"/>
            </p:cNvPicPr>
            <p:nvPr/>
          </p:nvPicPr>
          <p:blipFill>
            <a:blip r:embed="rId2"/>
            <a:stretch>
              <a:fillRect/>
            </a:stretch>
          </p:blipFill>
          <p:spPr>
            <a:xfrm>
              <a:off x="815212" y="2763232"/>
              <a:ext cx="1438851" cy="808634"/>
            </a:xfrm>
            <a:prstGeom prst="rect">
              <a:avLst/>
            </a:prstGeom>
            <a:ln>
              <a:solidFill>
                <a:schemeClr val="bg1">
                  <a:lumMod val="75000"/>
                </a:schemeClr>
              </a:solidFill>
            </a:ln>
          </p:spPr>
        </p:pic>
        <p:pic>
          <p:nvPicPr>
            <p:cNvPr id="17" name="Picture 16">
              <a:extLst>
                <a:ext uri="{FF2B5EF4-FFF2-40B4-BE49-F238E27FC236}">
                  <a16:creationId xmlns:a16="http://schemas.microsoft.com/office/drawing/2014/main" id="{2A2C4852-A21A-D8F4-21E2-10B7DDA228CA}"/>
                </a:ext>
              </a:extLst>
            </p:cNvPr>
            <p:cNvPicPr>
              <a:picLocks noChangeAspect="1"/>
            </p:cNvPicPr>
            <p:nvPr/>
          </p:nvPicPr>
          <p:blipFill>
            <a:blip r:embed="rId3"/>
            <a:stretch>
              <a:fillRect/>
            </a:stretch>
          </p:blipFill>
          <p:spPr>
            <a:xfrm>
              <a:off x="1483943" y="3116511"/>
              <a:ext cx="1438851" cy="808634"/>
            </a:xfrm>
            <a:prstGeom prst="rect">
              <a:avLst/>
            </a:prstGeom>
            <a:ln>
              <a:solidFill>
                <a:schemeClr val="bg1">
                  <a:lumMod val="75000"/>
                </a:schemeClr>
              </a:solidFill>
            </a:ln>
          </p:spPr>
        </p:pic>
        <p:pic>
          <p:nvPicPr>
            <p:cNvPr id="18" name="Picture 17">
              <a:extLst>
                <a:ext uri="{FF2B5EF4-FFF2-40B4-BE49-F238E27FC236}">
                  <a16:creationId xmlns:a16="http://schemas.microsoft.com/office/drawing/2014/main" id="{29AF9E43-8B35-3534-4ACF-D5732E394202}"/>
                </a:ext>
              </a:extLst>
            </p:cNvPr>
            <p:cNvPicPr>
              <a:picLocks noChangeAspect="1"/>
            </p:cNvPicPr>
            <p:nvPr/>
          </p:nvPicPr>
          <p:blipFill>
            <a:blip r:embed="rId4"/>
            <a:stretch>
              <a:fillRect/>
            </a:stretch>
          </p:blipFill>
          <p:spPr>
            <a:xfrm>
              <a:off x="568560" y="3459922"/>
              <a:ext cx="1438851" cy="808634"/>
            </a:xfrm>
            <a:prstGeom prst="rect">
              <a:avLst/>
            </a:prstGeom>
            <a:ln>
              <a:solidFill>
                <a:schemeClr val="bg1">
                  <a:lumMod val="75000"/>
                </a:schemeClr>
              </a:solidFill>
            </a:ln>
          </p:spPr>
        </p:pic>
      </p:grpSp>
      <p:sp>
        <p:nvSpPr>
          <p:cNvPr id="4" name="Rectangle 3">
            <a:extLst>
              <a:ext uri="{FF2B5EF4-FFF2-40B4-BE49-F238E27FC236}">
                <a16:creationId xmlns:a16="http://schemas.microsoft.com/office/drawing/2014/main" id="{47512E54-D3D6-3AA6-6412-E2C01C77E31B}"/>
              </a:ext>
            </a:extLst>
          </p:cNvPr>
          <p:cNvSpPr/>
          <p:nvPr/>
        </p:nvSpPr>
        <p:spPr>
          <a:xfrm>
            <a:off x="0" y="1188935"/>
            <a:ext cx="12191997" cy="9297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F90428-34F3-1895-6B2D-8F0399E38B43}"/>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Resources</a:t>
            </a:r>
            <a:endParaRPr lang="en-US" dirty="0"/>
          </a:p>
        </p:txBody>
      </p:sp>
      <p:pic>
        <p:nvPicPr>
          <p:cNvPr id="15" name="Picture 14">
            <a:extLst>
              <a:ext uri="{FF2B5EF4-FFF2-40B4-BE49-F238E27FC236}">
                <a16:creationId xmlns:a16="http://schemas.microsoft.com/office/drawing/2014/main" id="{C65F0D35-D7EF-147E-9AB1-64E2ABC69CE9}"/>
              </a:ext>
            </a:extLst>
          </p:cNvPr>
          <p:cNvPicPr>
            <a:picLocks noChangeAspect="1"/>
          </p:cNvPicPr>
          <p:nvPr/>
        </p:nvPicPr>
        <p:blipFill>
          <a:blip r:embed="rId5"/>
          <a:stretch>
            <a:fillRect/>
          </a:stretch>
        </p:blipFill>
        <p:spPr>
          <a:xfrm>
            <a:off x="6067981" y="2769375"/>
            <a:ext cx="2511339" cy="1411372"/>
          </a:xfrm>
          <a:prstGeom prst="rect">
            <a:avLst/>
          </a:prstGeom>
          <a:ln w="12700">
            <a:solidFill>
              <a:schemeClr val="bg1">
                <a:lumMod val="75000"/>
              </a:schemeClr>
            </a:solidFill>
          </a:ln>
        </p:spPr>
      </p:pic>
      <p:sp>
        <p:nvSpPr>
          <p:cNvPr id="16" name="TextBox 15">
            <a:extLst>
              <a:ext uri="{FF2B5EF4-FFF2-40B4-BE49-F238E27FC236}">
                <a16:creationId xmlns:a16="http://schemas.microsoft.com/office/drawing/2014/main" id="{721D2A65-E2BF-95E8-32BC-5949FF0691B5}"/>
              </a:ext>
            </a:extLst>
          </p:cNvPr>
          <p:cNvSpPr txBox="1"/>
          <p:nvPr/>
        </p:nvSpPr>
        <p:spPr>
          <a:xfrm>
            <a:off x="6081596" y="4453505"/>
            <a:ext cx="2537776" cy="905958"/>
          </a:xfrm>
          <a:prstGeom prst="rect">
            <a:avLst/>
          </a:prstGeom>
          <a:noFill/>
        </p:spPr>
        <p:txBody>
          <a:bodyPr wrap="square" lIns="0" tIns="0" rIns="0" bIns="0" rtlCol="0" anchor="t">
            <a:noAutofit/>
          </a:bodyPr>
          <a:lstStyle/>
          <a:p>
            <a:pPr>
              <a:lnSpc>
                <a:spcPts val="1640"/>
              </a:lnSpc>
              <a:spcAft>
                <a:spcPts val="1000"/>
              </a:spcAft>
            </a:pPr>
            <a:r>
              <a:rPr lang="en-US" sz="1600" dirty="0">
                <a:solidFill>
                  <a:schemeClr val="accent1">
                    <a:lumMod val="50000"/>
                  </a:schemeClr>
                </a:solidFill>
                <a:latin typeface="Grandview" panose="020B0502040204020203" pitchFamily="34" charset="0"/>
                <a:hlinkClick r:id="rId6"/>
              </a:rPr>
              <a:t>Slide Layout Library</a:t>
            </a:r>
            <a:r>
              <a:rPr lang="en-US" sz="1600" dirty="0">
                <a:solidFill>
                  <a:schemeClr val="accent1">
                    <a:lumMod val="50000"/>
                  </a:schemeClr>
                </a:solidFill>
                <a:latin typeface="Grandview" panose="020B0502040204020203" pitchFamily="34" charset="0"/>
                <a:hlinkClick r:id="rId7"/>
              </a:rPr>
              <a:t> </a:t>
            </a:r>
            <a:endParaRPr lang="en-US" sz="1600" dirty="0">
              <a:solidFill>
                <a:schemeClr val="accent1">
                  <a:lumMod val="50000"/>
                </a:schemeClr>
              </a:solidFill>
              <a:latin typeface="Grandview" panose="020B0502040204020203" pitchFamily="34" charset="0"/>
            </a:endParaRPr>
          </a:p>
          <a:p>
            <a:pPr>
              <a:lnSpc>
                <a:spcPts val="1640"/>
              </a:lnSpc>
              <a:spcAft>
                <a:spcPts val="1000"/>
              </a:spcAft>
            </a:pPr>
            <a:r>
              <a:rPr lang="en-US" sz="1100" dirty="0">
                <a:latin typeface="Grandview" panose="020B0502040204020203" pitchFamily="34" charset="0"/>
              </a:rPr>
              <a:t>We currently have over 200 layouts </a:t>
            </a:r>
            <a:br>
              <a:rPr lang="en-US" sz="1100" dirty="0">
                <a:latin typeface="Grandview" panose="020B0502040204020203" pitchFamily="34" charset="0"/>
              </a:rPr>
            </a:br>
            <a:r>
              <a:rPr lang="en-US" sz="1100" dirty="0">
                <a:latin typeface="Grandview" panose="020B0502040204020203" pitchFamily="34" charset="0"/>
              </a:rPr>
              <a:t>to help jumpstart your presentations. </a:t>
            </a:r>
          </a:p>
        </p:txBody>
      </p:sp>
      <p:pic>
        <p:nvPicPr>
          <p:cNvPr id="11" name="Picture 10">
            <a:extLst>
              <a:ext uri="{FF2B5EF4-FFF2-40B4-BE49-F238E27FC236}">
                <a16:creationId xmlns:a16="http://schemas.microsoft.com/office/drawing/2014/main" id="{E66BDF9A-7425-D982-61E6-23148F25D2C2}"/>
              </a:ext>
            </a:extLst>
          </p:cNvPr>
          <p:cNvPicPr>
            <a:picLocks noChangeAspect="1"/>
          </p:cNvPicPr>
          <p:nvPr/>
        </p:nvPicPr>
        <p:blipFill>
          <a:blip r:embed="rId8"/>
          <a:stretch>
            <a:fillRect/>
          </a:stretch>
        </p:blipFill>
        <p:spPr>
          <a:xfrm>
            <a:off x="8998238" y="2769370"/>
            <a:ext cx="2511345" cy="1411376"/>
          </a:xfrm>
          <a:prstGeom prst="rect">
            <a:avLst/>
          </a:prstGeom>
          <a:ln w="12700">
            <a:solidFill>
              <a:schemeClr val="bg1">
                <a:lumMod val="75000"/>
              </a:schemeClr>
            </a:solidFill>
          </a:ln>
        </p:spPr>
      </p:pic>
      <p:sp>
        <p:nvSpPr>
          <p:cNvPr id="12" name="TextBox 11">
            <a:extLst>
              <a:ext uri="{FF2B5EF4-FFF2-40B4-BE49-F238E27FC236}">
                <a16:creationId xmlns:a16="http://schemas.microsoft.com/office/drawing/2014/main" id="{29D3F8F6-C7BB-170B-9594-7F73C2D58C06}"/>
              </a:ext>
            </a:extLst>
          </p:cNvPr>
          <p:cNvSpPr txBox="1"/>
          <p:nvPr/>
        </p:nvSpPr>
        <p:spPr>
          <a:xfrm>
            <a:off x="8988398" y="4453504"/>
            <a:ext cx="2809901" cy="1160057"/>
          </a:xfrm>
          <a:prstGeom prst="rect">
            <a:avLst/>
          </a:prstGeom>
          <a:noFill/>
        </p:spPr>
        <p:txBody>
          <a:bodyPr wrap="square" lIns="0" tIns="0" rIns="0" bIns="0" rtlCol="0" anchor="t">
            <a:noAutofit/>
          </a:bodyPr>
          <a:lstStyle/>
          <a:p>
            <a:pPr>
              <a:lnSpc>
                <a:spcPts val="1640"/>
              </a:lnSpc>
              <a:spcAft>
                <a:spcPts val="1000"/>
              </a:spcAft>
            </a:pPr>
            <a:r>
              <a:rPr lang="en-US" sz="1600" dirty="0">
                <a:solidFill>
                  <a:schemeClr val="accent1">
                    <a:lumMod val="50000"/>
                  </a:schemeClr>
                </a:solidFill>
                <a:latin typeface="Grandview" panose="020B0502040204020203" pitchFamily="34" charset="0"/>
                <a:hlinkClick r:id="rId9"/>
              </a:rPr>
              <a:t>Icon Library</a:t>
            </a:r>
            <a:r>
              <a:rPr lang="en-US" sz="1600" dirty="0">
                <a:solidFill>
                  <a:schemeClr val="accent1">
                    <a:lumMod val="50000"/>
                  </a:schemeClr>
                </a:solidFill>
                <a:latin typeface="Grandview" panose="020B0502040204020203" pitchFamily="34" charset="0"/>
                <a:hlinkClick r:id="rId10"/>
              </a:rPr>
              <a:t> </a:t>
            </a:r>
            <a:endParaRPr lang="en-US" sz="1600" dirty="0">
              <a:solidFill>
                <a:schemeClr val="accent1">
                  <a:lumMod val="50000"/>
                </a:schemeClr>
              </a:solidFill>
              <a:latin typeface="Grandview" panose="020B0502040204020203" pitchFamily="34" charset="0"/>
            </a:endParaRPr>
          </a:p>
          <a:p>
            <a:pPr>
              <a:lnSpc>
                <a:spcPts val="1640"/>
              </a:lnSpc>
              <a:spcAft>
                <a:spcPts val="1000"/>
              </a:spcAft>
            </a:pPr>
            <a:r>
              <a:rPr lang="en-US" sz="1100" dirty="0">
                <a:latin typeface="Grandview" panose="020B0502040204020203" pitchFamily="34" charset="0"/>
              </a:rPr>
              <a:t>We have over 1,300 icons.</a:t>
            </a:r>
            <a:br>
              <a:rPr lang="en-US" sz="1100" dirty="0">
                <a:latin typeface="Grandview" panose="020B0502040204020203" pitchFamily="34" charset="0"/>
              </a:rPr>
            </a:br>
            <a:endParaRPr lang="en-US" sz="1100" dirty="0">
              <a:latin typeface="Grandview" panose="020B0502040204020203" pitchFamily="34" charset="0"/>
            </a:endParaRPr>
          </a:p>
          <a:p>
            <a:pPr>
              <a:lnSpc>
                <a:spcPts val="1640"/>
              </a:lnSpc>
              <a:spcAft>
                <a:spcPts val="1000"/>
              </a:spcAft>
            </a:pPr>
            <a:r>
              <a:rPr lang="en-US" sz="1400" dirty="0">
                <a:solidFill>
                  <a:schemeClr val="accent1">
                    <a:lumMod val="50000"/>
                  </a:schemeClr>
                </a:solidFill>
                <a:latin typeface="Grandview" panose="020B0502040204020203" pitchFamily="34" charset="0"/>
                <a:hlinkClick r:id="rId11"/>
              </a:rPr>
              <a:t>Healthcare Illustration Library</a:t>
            </a:r>
            <a:endParaRPr lang="en-US" sz="1400" dirty="0">
              <a:solidFill>
                <a:schemeClr val="accent1">
                  <a:lumMod val="50000"/>
                </a:schemeClr>
              </a:solidFill>
              <a:latin typeface="Grandview" panose="020B0502040204020203" pitchFamily="34" charset="0"/>
            </a:endParaRPr>
          </a:p>
        </p:txBody>
      </p:sp>
      <p:sp>
        <p:nvSpPr>
          <p:cNvPr id="13" name="TextBox 12">
            <a:extLst>
              <a:ext uri="{FF2B5EF4-FFF2-40B4-BE49-F238E27FC236}">
                <a16:creationId xmlns:a16="http://schemas.microsoft.com/office/drawing/2014/main" id="{DDB9E486-FD75-7234-36D9-6C94752C3179}"/>
              </a:ext>
            </a:extLst>
          </p:cNvPr>
          <p:cNvSpPr txBox="1"/>
          <p:nvPr/>
        </p:nvSpPr>
        <p:spPr>
          <a:xfrm>
            <a:off x="4761811" y="434821"/>
            <a:ext cx="6919851" cy="457025"/>
          </a:xfrm>
          <a:prstGeom prst="rect">
            <a:avLst/>
          </a:prstGeom>
          <a:noFill/>
        </p:spPr>
        <p:txBody>
          <a:bodyPr wrap="square" rtlCol="0">
            <a:noAutofit/>
          </a:bodyPr>
          <a:lstStyle/>
          <a:p>
            <a:pPr algn="r"/>
            <a:r>
              <a:rPr lang="en-US" sz="1500" dirty="0">
                <a:latin typeface="Grandview" panose="020B0502040204020203" pitchFamily="34" charset="0"/>
              </a:rPr>
              <a:t>To use the links below, view this slide in Reading View or Presentation Mode. </a:t>
            </a:r>
          </a:p>
        </p:txBody>
      </p:sp>
      <p:pic>
        <p:nvPicPr>
          <p:cNvPr id="34" name="Picture 33">
            <a:extLst>
              <a:ext uri="{FF2B5EF4-FFF2-40B4-BE49-F238E27FC236}">
                <a16:creationId xmlns:a16="http://schemas.microsoft.com/office/drawing/2014/main" id="{90CDE2AF-1E57-96A1-3DC9-C3236A700BA6}"/>
              </a:ext>
            </a:extLst>
          </p:cNvPr>
          <p:cNvPicPr>
            <a:picLocks noChangeAspect="1"/>
          </p:cNvPicPr>
          <p:nvPr/>
        </p:nvPicPr>
        <p:blipFill>
          <a:blip r:embed="rId5"/>
          <a:stretch>
            <a:fillRect/>
          </a:stretch>
        </p:blipFill>
        <p:spPr>
          <a:xfrm>
            <a:off x="6067984" y="2769375"/>
            <a:ext cx="2511339" cy="1411372"/>
          </a:xfrm>
          <a:prstGeom prst="rect">
            <a:avLst/>
          </a:prstGeom>
          <a:ln w="12700">
            <a:solidFill>
              <a:schemeClr val="bg1">
                <a:lumMod val="75000"/>
              </a:schemeClr>
            </a:solidFill>
          </a:ln>
        </p:spPr>
      </p:pic>
      <p:pic>
        <p:nvPicPr>
          <p:cNvPr id="35" name="Picture 34">
            <a:extLst>
              <a:ext uri="{FF2B5EF4-FFF2-40B4-BE49-F238E27FC236}">
                <a16:creationId xmlns:a16="http://schemas.microsoft.com/office/drawing/2014/main" id="{4664B421-DA6C-4AEE-96A3-49C7CE16E7A7}"/>
              </a:ext>
            </a:extLst>
          </p:cNvPr>
          <p:cNvPicPr>
            <a:picLocks noChangeAspect="1"/>
          </p:cNvPicPr>
          <p:nvPr/>
        </p:nvPicPr>
        <p:blipFill>
          <a:blip r:embed="rId8"/>
          <a:stretch>
            <a:fillRect/>
          </a:stretch>
        </p:blipFill>
        <p:spPr>
          <a:xfrm>
            <a:off x="8998241" y="2769370"/>
            <a:ext cx="2511345" cy="1411376"/>
          </a:xfrm>
          <a:prstGeom prst="rect">
            <a:avLst/>
          </a:prstGeom>
          <a:ln w="12700">
            <a:solidFill>
              <a:schemeClr val="bg1">
                <a:lumMod val="75000"/>
              </a:schemeClr>
            </a:solidFill>
          </a:ln>
        </p:spPr>
      </p:pic>
      <p:grpSp>
        <p:nvGrpSpPr>
          <p:cNvPr id="50" name="Group 49">
            <a:extLst>
              <a:ext uri="{FF2B5EF4-FFF2-40B4-BE49-F238E27FC236}">
                <a16:creationId xmlns:a16="http://schemas.microsoft.com/office/drawing/2014/main" id="{244C520D-6F63-D2BF-E0D4-B335A25D401C}"/>
              </a:ext>
            </a:extLst>
          </p:cNvPr>
          <p:cNvGrpSpPr/>
          <p:nvPr/>
        </p:nvGrpSpPr>
        <p:grpSpPr>
          <a:xfrm>
            <a:off x="3291666" y="2769944"/>
            <a:ext cx="2385143" cy="1490629"/>
            <a:chOff x="1217926" y="1534875"/>
            <a:chExt cx="4643756" cy="2902182"/>
          </a:xfrm>
        </p:grpSpPr>
        <p:pic>
          <p:nvPicPr>
            <p:cNvPr id="42" name="Picture 41">
              <a:extLst>
                <a:ext uri="{FF2B5EF4-FFF2-40B4-BE49-F238E27FC236}">
                  <a16:creationId xmlns:a16="http://schemas.microsoft.com/office/drawing/2014/main" id="{CD5C2B75-E51E-A47B-D989-06740F5D4B1E}"/>
                </a:ext>
              </a:extLst>
            </p:cNvPr>
            <p:cNvPicPr>
              <a:picLocks noChangeAspect="1"/>
            </p:cNvPicPr>
            <p:nvPr/>
          </p:nvPicPr>
          <p:blipFill>
            <a:blip r:embed="rId12"/>
            <a:stretch>
              <a:fillRect/>
            </a:stretch>
          </p:blipFill>
          <p:spPr>
            <a:xfrm>
              <a:off x="1727126" y="1534875"/>
              <a:ext cx="2801374" cy="1574372"/>
            </a:xfrm>
            <a:prstGeom prst="rect">
              <a:avLst/>
            </a:prstGeom>
            <a:ln w="12700">
              <a:solidFill>
                <a:schemeClr val="bg1">
                  <a:lumMod val="75000"/>
                </a:schemeClr>
              </a:solidFill>
            </a:ln>
          </p:spPr>
        </p:pic>
        <p:pic>
          <p:nvPicPr>
            <p:cNvPr id="43" name="Picture 42">
              <a:extLst>
                <a:ext uri="{FF2B5EF4-FFF2-40B4-BE49-F238E27FC236}">
                  <a16:creationId xmlns:a16="http://schemas.microsoft.com/office/drawing/2014/main" id="{7F9094AF-1AB4-BC22-3E92-2F1AF73AB122}"/>
                </a:ext>
              </a:extLst>
            </p:cNvPr>
            <p:cNvPicPr>
              <a:picLocks noChangeAspect="1"/>
            </p:cNvPicPr>
            <p:nvPr/>
          </p:nvPicPr>
          <p:blipFill>
            <a:blip r:embed="rId13"/>
            <a:stretch>
              <a:fillRect/>
            </a:stretch>
          </p:blipFill>
          <p:spPr>
            <a:xfrm>
              <a:off x="3060308" y="2182313"/>
              <a:ext cx="2801374" cy="1574372"/>
            </a:xfrm>
            <a:prstGeom prst="rect">
              <a:avLst/>
            </a:prstGeom>
            <a:ln w="12700">
              <a:solidFill>
                <a:schemeClr val="bg1">
                  <a:lumMod val="75000"/>
                </a:schemeClr>
              </a:solidFill>
            </a:ln>
          </p:spPr>
        </p:pic>
        <p:pic>
          <p:nvPicPr>
            <p:cNvPr id="44" name="Picture 43">
              <a:extLst>
                <a:ext uri="{FF2B5EF4-FFF2-40B4-BE49-F238E27FC236}">
                  <a16:creationId xmlns:a16="http://schemas.microsoft.com/office/drawing/2014/main" id="{2518EAD2-845D-5CFB-4BE3-5FFA34C5AB69}"/>
                </a:ext>
              </a:extLst>
            </p:cNvPr>
            <p:cNvPicPr>
              <a:picLocks noChangeAspect="1"/>
            </p:cNvPicPr>
            <p:nvPr/>
          </p:nvPicPr>
          <p:blipFill>
            <a:blip r:embed="rId14"/>
            <a:stretch>
              <a:fillRect/>
            </a:stretch>
          </p:blipFill>
          <p:spPr>
            <a:xfrm>
              <a:off x="1217926" y="2862685"/>
              <a:ext cx="2801374" cy="1574372"/>
            </a:xfrm>
            <a:prstGeom prst="rect">
              <a:avLst/>
            </a:prstGeom>
            <a:ln w="12700">
              <a:solidFill>
                <a:schemeClr val="bg1">
                  <a:lumMod val="75000"/>
                </a:schemeClr>
              </a:solidFill>
            </a:ln>
          </p:spPr>
        </p:pic>
      </p:grpSp>
      <p:pic>
        <p:nvPicPr>
          <p:cNvPr id="45" name="Picture 44">
            <a:extLst>
              <a:ext uri="{FF2B5EF4-FFF2-40B4-BE49-F238E27FC236}">
                <a16:creationId xmlns:a16="http://schemas.microsoft.com/office/drawing/2014/main" id="{F64FA645-1C49-F88B-F770-E6809A52B0A1}"/>
              </a:ext>
            </a:extLst>
          </p:cNvPr>
          <p:cNvPicPr>
            <a:picLocks noChangeAspect="1"/>
          </p:cNvPicPr>
          <p:nvPr/>
        </p:nvPicPr>
        <p:blipFill>
          <a:blip r:embed="rId5"/>
          <a:stretch>
            <a:fillRect/>
          </a:stretch>
        </p:blipFill>
        <p:spPr>
          <a:xfrm>
            <a:off x="453222" y="-4612507"/>
            <a:ext cx="2511339" cy="1411372"/>
          </a:xfrm>
          <a:prstGeom prst="rect">
            <a:avLst/>
          </a:prstGeom>
          <a:ln w="12700">
            <a:solidFill>
              <a:schemeClr val="bg1">
                <a:lumMod val="75000"/>
              </a:schemeClr>
            </a:solidFill>
          </a:ln>
        </p:spPr>
      </p:pic>
      <p:pic>
        <p:nvPicPr>
          <p:cNvPr id="46" name="Picture 45">
            <a:extLst>
              <a:ext uri="{FF2B5EF4-FFF2-40B4-BE49-F238E27FC236}">
                <a16:creationId xmlns:a16="http://schemas.microsoft.com/office/drawing/2014/main" id="{714AE73A-E950-EBAA-7BFA-F9927985C593}"/>
              </a:ext>
            </a:extLst>
          </p:cNvPr>
          <p:cNvPicPr>
            <a:picLocks noChangeAspect="1"/>
          </p:cNvPicPr>
          <p:nvPr/>
        </p:nvPicPr>
        <p:blipFill>
          <a:blip r:embed="rId8"/>
          <a:stretch>
            <a:fillRect/>
          </a:stretch>
        </p:blipFill>
        <p:spPr>
          <a:xfrm>
            <a:off x="3432247" y="-4612512"/>
            <a:ext cx="2511345" cy="1411376"/>
          </a:xfrm>
          <a:prstGeom prst="rect">
            <a:avLst/>
          </a:prstGeom>
          <a:ln w="12700">
            <a:solidFill>
              <a:schemeClr val="bg1">
                <a:lumMod val="75000"/>
              </a:schemeClr>
            </a:solidFill>
          </a:ln>
        </p:spPr>
      </p:pic>
      <p:pic>
        <p:nvPicPr>
          <p:cNvPr id="47" name="Picture 46">
            <a:extLst>
              <a:ext uri="{FF2B5EF4-FFF2-40B4-BE49-F238E27FC236}">
                <a16:creationId xmlns:a16="http://schemas.microsoft.com/office/drawing/2014/main" id="{6E022E58-B054-1637-633D-0DC67E46DD6F}"/>
              </a:ext>
            </a:extLst>
          </p:cNvPr>
          <p:cNvPicPr>
            <a:picLocks noChangeAspect="1"/>
          </p:cNvPicPr>
          <p:nvPr/>
        </p:nvPicPr>
        <p:blipFill>
          <a:blip r:embed="rId5"/>
          <a:stretch>
            <a:fillRect/>
          </a:stretch>
        </p:blipFill>
        <p:spPr>
          <a:xfrm>
            <a:off x="6411278" y="-4612507"/>
            <a:ext cx="2511339" cy="1411372"/>
          </a:xfrm>
          <a:prstGeom prst="rect">
            <a:avLst/>
          </a:prstGeom>
          <a:ln w="12700">
            <a:solidFill>
              <a:schemeClr val="bg1">
                <a:lumMod val="75000"/>
              </a:schemeClr>
            </a:solidFill>
          </a:ln>
        </p:spPr>
      </p:pic>
      <p:pic>
        <p:nvPicPr>
          <p:cNvPr id="48" name="Picture 47">
            <a:extLst>
              <a:ext uri="{FF2B5EF4-FFF2-40B4-BE49-F238E27FC236}">
                <a16:creationId xmlns:a16="http://schemas.microsoft.com/office/drawing/2014/main" id="{C912587E-8896-ABB1-4661-5791518B4BB6}"/>
              </a:ext>
            </a:extLst>
          </p:cNvPr>
          <p:cNvPicPr>
            <a:picLocks noChangeAspect="1"/>
          </p:cNvPicPr>
          <p:nvPr/>
        </p:nvPicPr>
        <p:blipFill>
          <a:blip r:embed="rId8"/>
          <a:stretch>
            <a:fillRect/>
          </a:stretch>
        </p:blipFill>
        <p:spPr>
          <a:xfrm>
            <a:off x="9390303" y="-4612512"/>
            <a:ext cx="2511345" cy="1411376"/>
          </a:xfrm>
          <a:prstGeom prst="rect">
            <a:avLst/>
          </a:prstGeom>
          <a:ln w="12700">
            <a:solidFill>
              <a:schemeClr val="bg1">
                <a:lumMod val="75000"/>
              </a:schemeClr>
            </a:solidFill>
          </a:ln>
        </p:spPr>
      </p:pic>
      <p:sp>
        <p:nvSpPr>
          <p:cNvPr id="49" name="TextBox 48">
            <a:extLst>
              <a:ext uri="{FF2B5EF4-FFF2-40B4-BE49-F238E27FC236}">
                <a16:creationId xmlns:a16="http://schemas.microsoft.com/office/drawing/2014/main" id="{3C503355-DBE2-AA5C-134D-89D32E554EE1}"/>
              </a:ext>
            </a:extLst>
          </p:cNvPr>
          <p:cNvSpPr txBox="1"/>
          <p:nvPr/>
        </p:nvSpPr>
        <p:spPr>
          <a:xfrm>
            <a:off x="568560" y="4449112"/>
            <a:ext cx="2460375" cy="905958"/>
          </a:xfrm>
          <a:prstGeom prst="rect">
            <a:avLst/>
          </a:prstGeom>
          <a:noFill/>
        </p:spPr>
        <p:txBody>
          <a:bodyPr wrap="square" lIns="0" tIns="0" rIns="0" bIns="0" rtlCol="0" anchor="t">
            <a:noAutofit/>
          </a:bodyPr>
          <a:lstStyle/>
          <a:p>
            <a:pPr>
              <a:lnSpc>
                <a:spcPts val="1640"/>
              </a:lnSpc>
              <a:spcAft>
                <a:spcPts val="1000"/>
              </a:spcAft>
            </a:pPr>
            <a:r>
              <a:rPr lang="en-US" sz="1600" dirty="0">
                <a:solidFill>
                  <a:schemeClr val="accent1">
                    <a:lumMod val="50000"/>
                  </a:schemeClr>
                </a:solidFill>
                <a:latin typeface="Grandview" panose="020B0502040204020203" pitchFamily="34" charset="0"/>
                <a:hlinkClick r:id="rId15"/>
              </a:rPr>
              <a:t>Cover Images</a:t>
            </a:r>
            <a:endParaRPr lang="en-US" sz="1600" dirty="0">
              <a:solidFill>
                <a:schemeClr val="accent1">
                  <a:lumMod val="50000"/>
                </a:schemeClr>
              </a:solidFill>
              <a:latin typeface="Grandview" panose="020B0502040204020203" pitchFamily="34" charset="0"/>
            </a:endParaRPr>
          </a:p>
          <a:p>
            <a:pPr>
              <a:lnSpc>
                <a:spcPts val="1640"/>
              </a:lnSpc>
              <a:spcAft>
                <a:spcPts val="1000"/>
              </a:spcAft>
            </a:pPr>
            <a:r>
              <a:rPr lang="en-US" sz="1100" dirty="0">
                <a:latin typeface="Grandview" panose="020B0502040204020203" pitchFamily="34" charset="0"/>
              </a:rPr>
              <a:t>Images for all industries — </a:t>
            </a:r>
            <a:br>
              <a:rPr lang="en-US" sz="1100" dirty="0">
                <a:latin typeface="Grandview" panose="020B0502040204020203" pitchFamily="34" charset="0"/>
              </a:rPr>
            </a:br>
            <a:r>
              <a:rPr lang="en-US" sz="1100" dirty="0">
                <a:latin typeface="Grandview" panose="020B0502040204020203" pitchFamily="34" charset="0"/>
              </a:rPr>
              <a:t>pre-cropped to work perfectly </a:t>
            </a:r>
            <a:br>
              <a:rPr lang="en-US" sz="1100" dirty="0">
                <a:latin typeface="Grandview" panose="020B0502040204020203" pitchFamily="34" charset="0"/>
              </a:rPr>
            </a:br>
            <a:r>
              <a:rPr lang="en-US" sz="1100" dirty="0">
                <a:latin typeface="Grandview" panose="020B0502040204020203" pitchFamily="34" charset="0"/>
              </a:rPr>
              <a:t>on your cover.</a:t>
            </a:r>
          </a:p>
        </p:txBody>
      </p:sp>
      <p:sp>
        <p:nvSpPr>
          <p:cNvPr id="52" name="TextBox 51">
            <a:extLst>
              <a:ext uri="{FF2B5EF4-FFF2-40B4-BE49-F238E27FC236}">
                <a16:creationId xmlns:a16="http://schemas.microsoft.com/office/drawing/2014/main" id="{EC149FED-45AB-947A-D935-A22922FBC30E}"/>
              </a:ext>
            </a:extLst>
          </p:cNvPr>
          <p:cNvSpPr txBox="1"/>
          <p:nvPr/>
        </p:nvSpPr>
        <p:spPr>
          <a:xfrm>
            <a:off x="3286669" y="4449112"/>
            <a:ext cx="2460375" cy="905958"/>
          </a:xfrm>
          <a:prstGeom prst="rect">
            <a:avLst/>
          </a:prstGeom>
          <a:noFill/>
        </p:spPr>
        <p:txBody>
          <a:bodyPr wrap="square" lIns="0" tIns="0" rIns="0" bIns="0" rtlCol="0" anchor="t">
            <a:noAutofit/>
          </a:bodyPr>
          <a:lstStyle/>
          <a:p>
            <a:pPr>
              <a:lnSpc>
                <a:spcPts val="1640"/>
              </a:lnSpc>
              <a:spcAft>
                <a:spcPts val="1000"/>
              </a:spcAft>
            </a:pPr>
            <a:r>
              <a:rPr lang="en-US" sz="1600" dirty="0">
                <a:solidFill>
                  <a:schemeClr val="accent1">
                    <a:lumMod val="50000"/>
                  </a:schemeClr>
                </a:solidFill>
                <a:latin typeface="Grandview" panose="020B0502040204020203" pitchFamily="34" charset="0"/>
                <a:hlinkClick r:id="rId16"/>
              </a:rPr>
              <a:t>Section Header Images</a:t>
            </a:r>
            <a:endParaRPr lang="en-US" sz="1600" dirty="0">
              <a:solidFill>
                <a:schemeClr val="accent1">
                  <a:lumMod val="50000"/>
                </a:schemeClr>
              </a:solidFill>
              <a:latin typeface="Grandview" panose="020B0502040204020203" pitchFamily="34" charset="0"/>
            </a:endParaRPr>
          </a:p>
          <a:p>
            <a:pPr>
              <a:lnSpc>
                <a:spcPts val="1640"/>
              </a:lnSpc>
              <a:spcAft>
                <a:spcPts val="1000"/>
              </a:spcAft>
            </a:pPr>
            <a:r>
              <a:rPr lang="en-US" sz="1100" dirty="0">
                <a:latin typeface="Grandview" panose="020B0502040204020203" pitchFamily="34" charset="0"/>
              </a:rPr>
              <a:t>Images for all industries — </a:t>
            </a:r>
            <a:br>
              <a:rPr lang="en-US" sz="1100" dirty="0">
                <a:latin typeface="Grandview" panose="020B0502040204020203" pitchFamily="34" charset="0"/>
              </a:rPr>
            </a:br>
            <a:r>
              <a:rPr lang="en-US" sz="1100" dirty="0">
                <a:latin typeface="Grandview" panose="020B0502040204020203" pitchFamily="34" charset="0"/>
              </a:rPr>
              <a:t>pre-cropped for section header slides.</a:t>
            </a:r>
          </a:p>
        </p:txBody>
      </p:sp>
      <p:sp>
        <p:nvSpPr>
          <p:cNvPr id="53" name="TextBox 52">
            <a:extLst>
              <a:ext uri="{FF2B5EF4-FFF2-40B4-BE49-F238E27FC236}">
                <a16:creationId xmlns:a16="http://schemas.microsoft.com/office/drawing/2014/main" id="{CE9F5F19-AF14-F87C-B504-2FF793FCB69A}"/>
              </a:ext>
            </a:extLst>
          </p:cNvPr>
          <p:cNvSpPr txBox="1"/>
          <p:nvPr/>
        </p:nvSpPr>
        <p:spPr>
          <a:xfrm>
            <a:off x="386377" y="5905934"/>
            <a:ext cx="11295285" cy="457025"/>
          </a:xfrm>
          <a:prstGeom prst="rect">
            <a:avLst/>
          </a:prstGeom>
          <a:noFill/>
        </p:spPr>
        <p:txBody>
          <a:bodyPr wrap="square" rtlCol="0">
            <a:noAutofit/>
          </a:bodyPr>
          <a:lstStyle/>
          <a:p>
            <a:r>
              <a:rPr lang="en-US" sz="1300" dirty="0">
                <a:latin typeface="Grandview" panose="020B0502040204020203" pitchFamily="34" charset="0"/>
              </a:rPr>
              <a:t>Check back from time-to-time. We are always adding new content,  images, layouts, and icons. </a:t>
            </a:r>
          </a:p>
        </p:txBody>
      </p:sp>
      <p:cxnSp>
        <p:nvCxnSpPr>
          <p:cNvPr id="58" name="Straight Connector 57">
            <a:extLst>
              <a:ext uri="{FF2B5EF4-FFF2-40B4-BE49-F238E27FC236}">
                <a16:creationId xmlns:a16="http://schemas.microsoft.com/office/drawing/2014/main" id="{F642A1BC-684D-2F36-0E73-3525FFC108C0}"/>
              </a:ext>
            </a:extLst>
          </p:cNvPr>
          <p:cNvCxnSpPr>
            <a:cxnSpLocks/>
          </p:cNvCxnSpPr>
          <p:nvPr/>
        </p:nvCxnSpPr>
        <p:spPr>
          <a:xfrm>
            <a:off x="0" y="2127690"/>
            <a:ext cx="12192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FDFEC08F-445E-388D-6D0F-80778E58930B}"/>
              </a:ext>
            </a:extLst>
          </p:cNvPr>
          <p:cNvSpPr txBox="1"/>
          <p:nvPr/>
        </p:nvSpPr>
        <p:spPr>
          <a:xfrm>
            <a:off x="453136" y="1419582"/>
            <a:ext cx="11295285" cy="457025"/>
          </a:xfrm>
          <a:prstGeom prst="rect">
            <a:avLst/>
          </a:prstGeom>
          <a:noFill/>
        </p:spPr>
        <p:txBody>
          <a:bodyPr wrap="square" rtlCol="0">
            <a:noAutofit/>
          </a:bodyPr>
          <a:lstStyle/>
          <a:p>
            <a:r>
              <a:rPr lang="en-US" sz="2200" dirty="0">
                <a:latin typeface="Grandview" panose="020B0502040204020203" pitchFamily="34" charset="0"/>
                <a:hlinkClick r:id="rId17"/>
              </a:rPr>
              <a:t>Brand Portal</a:t>
            </a:r>
            <a:r>
              <a:rPr lang="en-US" sz="2000" dirty="0">
                <a:latin typeface="Grandview" panose="020B0502040204020203" pitchFamily="34" charset="0"/>
              </a:rPr>
              <a:t>   </a:t>
            </a:r>
            <a:r>
              <a:rPr lang="en-US" dirty="0">
                <a:solidFill>
                  <a:schemeClr val="bg1">
                    <a:lumMod val="75000"/>
                  </a:schemeClr>
                </a:solidFill>
                <a:latin typeface="Grandview" panose="020B0502040204020203" pitchFamily="34" charset="0"/>
              </a:rPr>
              <a:t>|</a:t>
            </a:r>
            <a:r>
              <a:rPr lang="en-US" dirty="0">
                <a:latin typeface="Grandview" panose="020B0502040204020203" pitchFamily="34" charset="0"/>
              </a:rPr>
              <a:t>   </a:t>
            </a:r>
            <a:r>
              <a:rPr lang="en-US" sz="1500" dirty="0">
                <a:latin typeface="Grandview" panose="020B0502040204020203" pitchFamily="34" charset="0"/>
              </a:rPr>
              <a:t>Find more resources and pull content from existing slides.</a:t>
            </a:r>
          </a:p>
        </p:txBody>
      </p:sp>
      <p:pic>
        <p:nvPicPr>
          <p:cNvPr id="3" name="Picture 2">
            <a:extLst>
              <a:ext uri="{FF2B5EF4-FFF2-40B4-BE49-F238E27FC236}">
                <a16:creationId xmlns:a16="http://schemas.microsoft.com/office/drawing/2014/main" id="{1FDD0D99-C4B8-A4CE-6924-4B1EC6817ADC}"/>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02005" y="374963"/>
            <a:ext cx="457025" cy="457025"/>
          </a:xfrm>
          <a:prstGeom prst="rect">
            <a:avLst/>
          </a:prstGeom>
        </p:spPr>
      </p:pic>
      <p:cxnSp>
        <p:nvCxnSpPr>
          <p:cNvPr id="9" name="Straight Connector 8">
            <a:extLst>
              <a:ext uri="{FF2B5EF4-FFF2-40B4-BE49-F238E27FC236}">
                <a16:creationId xmlns:a16="http://schemas.microsoft.com/office/drawing/2014/main" id="{F93E43BB-E3AD-3E77-5029-9F11BA51EE16}"/>
              </a:ext>
            </a:extLst>
          </p:cNvPr>
          <p:cNvCxnSpPr>
            <a:cxnSpLocks/>
          </p:cNvCxnSpPr>
          <p:nvPr/>
        </p:nvCxnSpPr>
        <p:spPr>
          <a:xfrm>
            <a:off x="0" y="1188906"/>
            <a:ext cx="12192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1286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D24DE6C-A5CC-28BC-90DD-72E6437ED2E1}"/>
              </a:ext>
            </a:extLst>
          </p:cNvPr>
          <p:cNvPicPr>
            <a:picLocks noChangeAspect="1"/>
          </p:cNvPicPr>
          <p:nvPr/>
        </p:nvPicPr>
        <p:blipFill>
          <a:blip r:embed="rId2"/>
          <a:stretch>
            <a:fillRect/>
          </a:stretch>
        </p:blipFill>
        <p:spPr>
          <a:xfrm>
            <a:off x="629437" y="2052631"/>
            <a:ext cx="1954784" cy="1098675"/>
          </a:xfrm>
          <a:prstGeom prst="rect">
            <a:avLst/>
          </a:prstGeom>
          <a:ln>
            <a:solidFill>
              <a:schemeClr val="bg1">
                <a:lumMod val="75000"/>
              </a:schemeClr>
            </a:solidFill>
          </a:ln>
        </p:spPr>
      </p:pic>
      <p:sp>
        <p:nvSpPr>
          <p:cNvPr id="9" name="Rectangle 8">
            <a:extLst>
              <a:ext uri="{FF2B5EF4-FFF2-40B4-BE49-F238E27FC236}">
                <a16:creationId xmlns:a16="http://schemas.microsoft.com/office/drawing/2014/main" id="{D943DDBA-3F62-212B-2004-FAAD26CCC264}"/>
              </a:ext>
            </a:extLst>
          </p:cNvPr>
          <p:cNvSpPr/>
          <p:nvPr/>
        </p:nvSpPr>
        <p:spPr>
          <a:xfrm>
            <a:off x="7370563" y="4367035"/>
            <a:ext cx="4821434" cy="13709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04C9D715-D1AA-1E24-641B-5E79EB153FF6}"/>
              </a:ext>
            </a:extLst>
          </p:cNvPr>
          <p:cNvSpPr txBox="1"/>
          <p:nvPr/>
        </p:nvSpPr>
        <p:spPr>
          <a:xfrm>
            <a:off x="7792277" y="4577660"/>
            <a:ext cx="3472069" cy="1160315"/>
          </a:xfrm>
          <a:prstGeom prst="rect">
            <a:avLst/>
          </a:prstGeom>
          <a:noFill/>
        </p:spPr>
        <p:txBody>
          <a:bodyPr wrap="square" lIns="0" tIns="0" rIns="0" bIns="0" rtlCol="0" anchor="t">
            <a:noAutofit/>
          </a:bodyPr>
          <a:lstStyle/>
          <a:p>
            <a:r>
              <a:rPr lang="en-US" sz="1800" dirty="0">
                <a:latin typeface="Grandview" panose="020B0502040204020203" pitchFamily="34" charset="0"/>
              </a:rPr>
              <a:t>Pre-cropped images for all industries are available in the</a:t>
            </a:r>
          </a:p>
          <a:p>
            <a:r>
              <a:rPr lang="en-US" sz="1800" b="1" dirty="0">
                <a:latin typeface="Grandview" panose="020B0502040204020203" pitchFamily="34" charset="0"/>
                <a:hlinkClick r:id="rId3"/>
              </a:rPr>
              <a:t>Cover Image Library</a:t>
            </a:r>
            <a:r>
              <a:rPr lang="en-US" sz="1800" dirty="0">
                <a:latin typeface="Grandview" panose="020B0502040204020203" pitchFamily="34" charset="0"/>
              </a:rPr>
              <a:t>.</a:t>
            </a:r>
          </a:p>
          <a:p>
            <a:endParaRPr lang="en-US" sz="1800" dirty="0">
              <a:latin typeface="Grandview" panose="020B0502040204020203" pitchFamily="34" charset="0"/>
            </a:endParaRPr>
          </a:p>
        </p:txBody>
      </p:sp>
      <p:sp>
        <p:nvSpPr>
          <p:cNvPr id="43" name="TextBox 42">
            <a:extLst>
              <a:ext uri="{FF2B5EF4-FFF2-40B4-BE49-F238E27FC236}">
                <a16:creationId xmlns:a16="http://schemas.microsoft.com/office/drawing/2014/main" id="{EF5E8683-7ACA-7F46-A609-9739B4B587E5}"/>
              </a:ext>
            </a:extLst>
          </p:cNvPr>
          <p:cNvSpPr txBox="1"/>
          <p:nvPr/>
        </p:nvSpPr>
        <p:spPr>
          <a:xfrm>
            <a:off x="3981549"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Built-in imagery</a:t>
            </a:r>
          </a:p>
        </p:txBody>
      </p:sp>
      <p:sp>
        <p:nvSpPr>
          <p:cNvPr id="47" name="TextBox 46">
            <a:extLst>
              <a:ext uri="{FF2B5EF4-FFF2-40B4-BE49-F238E27FC236}">
                <a16:creationId xmlns:a16="http://schemas.microsoft.com/office/drawing/2014/main" id="{9F248FB3-739F-C96F-451A-F26F00C40B85}"/>
              </a:ext>
            </a:extLst>
          </p:cNvPr>
          <p:cNvSpPr txBox="1"/>
          <p:nvPr/>
        </p:nvSpPr>
        <p:spPr>
          <a:xfrm>
            <a:off x="8425292"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Add your own image</a:t>
            </a:r>
          </a:p>
        </p:txBody>
      </p:sp>
      <p:sp>
        <p:nvSpPr>
          <p:cNvPr id="34" name="TextBox 33">
            <a:extLst>
              <a:ext uri="{FF2B5EF4-FFF2-40B4-BE49-F238E27FC236}">
                <a16:creationId xmlns:a16="http://schemas.microsoft.com/office/drawing/2014/main" id="{F060932B-8108-337D-FB9F-87AEAA700262}"/>
              </a:ext>
            </a:extLst>
          </p:cNvPr>
          <p:cNvSpPr txBox="1"/>
          <p:nvPr/>
        </p:nvSpPr>
        <p:spPr>
          <a:xfrm>
            <a:off x="603532" y="1120025"/>
            <a:ext cx="9721086" cy="603873"/>
          </a:xfrm>
          <a:prstGeom prst="rect">
            <a:avLst/>
          </a:prstGeom>
          <a:noFill/>
        </p:spPr>
        <p:txBody>
          <a:bodyPr wrap="square" lIns="0" tIns="0" rIns="0" bIns="0" rtlCol="0" anchor="t">
            <a:noAutofit/>
          </a:bodyPr>
          <a:lstStyle/>
          <a:p>
            <a:pPr>
              <a:lnSpc>
                <a:spcPct val="200000"/>
              </a:lnSpc>
            </a:pPr>
            <a:r>
              <a:rPr lang="en-US" dirty="0">
                <a:solidFill>
                  <a:schemeClr val="accent1">
                    <a:lumMod val="75000"/>
                  </a:schemeClr>
                </a:solidFill>
                <a:latin typeface="Grandview" panose="020B0502040204020203" pitchFamily="34" charset="0"/>
              </a:rPr>
              <a:t>5 options are built into this template.</a:t>
            </a:r>
            <a:endParaRPr lang="en-US" sz="1400" dirty="0">
              <a:solidFill>
                <a:schemeClr val="accent1">
                  <a:lumMod val="75000"/>
                </a:schemeClr>
              </a:solidFill>
              <a:latin typeface="Grandview" panose="020B0502040204020203" pitchFamily="34" charset="0"/>
            </a:endParaRPr>
          </a:p>
        </p:txBody>
      </p:sp>
      <p:sp>
        <p:nvSpPr>
          <p:cNvPr id="2" name="Left Brace 1">
            <a:extLst>
              <a:ext uri="{FF2B5EF4-FFF2-40B4-BE49-F238E27FC236}">
                <a16:creationId xmlns:a16="http://schemas.microsoft.com/office/drawing/2014/main" id="{B53C5D72-F997-2B52-AC0E-AEB5AED86F41}"/>
              </a:ext>
            </a:extLst>
          </p:cNvPr>
          <p:cNvSpPr/>
          <p:nvPr/>
        </p:nvSpPr>
        <p:spPr>
          <a:xfrm rot="16200000">
            <a:off x="1493935" y="2366247"/>
            <a:ext cx="225794" cy="195478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TextBox 2">
            <a:extLst>
              <a:ext uri="{FF2B5EF4-FFF2-40B4-BE49-F238E27FC236}">
                <a16:creationId xmlns:a16="http://schemas.microsoft.com/office/drawing/2014/main" id="{9FD3BCAF-B019-09B7-93F8-0B64C7D0B180}"/>
              </a:ext>
            </a:extLst>
          </p:cNvPr>
          <p:cNvSpPr txBox="1"/>
          <p:nvPr/>
        </p:nvSpPr>
        <p:spPr>
          <a:xfrm>
            <a:off x="570660"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No image required</a:t>
            </a:r>
          </a:p>
        </p:txBody>
      </p:sp>
      <p:sp>
        <p:nvSpPr>
          <p:cNvPr id="4" name="Left Brace 3">
            <a:extLst>
              <a:ext uri="{FF2B5EF4-FFF2-40B4-BE49-F238E27FC236}">
                <a16:creationId xmlns:a16="http://schemas.microsoft.com/office/drawing/2014/main" id="{F3D77DD3-A6BA-16B5-79A2-C8C3DBB56A16}"/>
              </a:ext>
            </a:extLst>
          </p:cNvPr>
          <p:cNvSpPr/>
          <p:nvPr/>
        </p:nvSpPr>
        <p:spPr>
          <a:xfrm rot="16200000">
            <a:off x="4859788" y="1287963"/>
            <a:ext cx="225794" cy="4111356"/>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155B0BEC-37E6-FEAA-1841-ECA66D4634B5}"/>
              </a:ext>
            </a:extLst>
          </p:cNvPr>
          <p:cNvSpPr/>
          <p:nvPr/>
        </p:nvSpPr>
        <p:spPr>
          <a:xfrm rot="16200000">
            <a:off x="9348564" y="1242928"/>
            <a:ext cx="225794" cy="420142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7" name="Straight Connector 6">
            <a:extLst>
              <a:ext uri="{FF2B5EF4-FFF2-40B4-BE49-F238E27FC236}">
                <a16:creationId xmlns:a16="http://schemas.microsoft.com/office/drawing/2014/main" id="{D50599FA-3FAD-F429-88CE-E40CCBEB602D}"/>
              </a:ext>
            </a:extLst>
          </p:cNvPr>
          <p:cNvCxnSpPr>
            <a:cxnSpLocks/>
          </p:cNvCxnSpPr>
          <p:nvPr/>
        </p:nvCxnSpPr>
        <p:spPr>
          <a:xfrm>
            <a:off x="7370563" y="4367035"/>
            <a:ext cx="0" cy="137094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92203696-4634-D7BA-81E7-336EBE7A867B}"/>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Cover</a:t>
            </a:r>
            <a:r>
              <a:rPr lang="en-US" b="0" spc="300" dirty="0">
                <a:solidFill>
                  <a:schemeClr val="tx2"/>
                </a:solidFill>
                <a:latin typeface="Grandview" panose="020B0502040204020203" pitchFamily="34" charset="0"/>
              </a:rPr>
              <a:t>/</a:t>
            </a:r>
            <a:r>
              <a:rPr lang="en-US" b="0" dirty="0">
                <a:solidFill>
                  <a:schemeClr val="tx2"/>
                </a:solidFill>
                <a:latin typeface="Grandview" panose="020B0502040204020203" pitchFamily="34" charset="0"/>
              </a:rPr>
              <a:t>Title Slides</a:t>
            </a:r>
            <a:endParaRPr lang="en-US" dirty="0"/>
          </a:p>
        </p:txBody>
      </p:sp>
      <p:pic>
        <p:nvPicPr>
          <p:cNvPr id="16" name="Picture 15">
            <a:extLst>
              <a:ext uri="{FF2B5EF4-FFF2-40B4-BE49-F238E27FC236}">
                <a16:creationId xmlns:a16="http://schemas.microsoft.com/office/drawing/2014/main" id="{BD247330-7E11-C263-FFE8-DE4BC811344B}"/>
              </a:ext>
            </a:extLst>
          </p:cNvPr>
          <p:cNvPicPr>
            <a:picLocks noChangeAspect="1"/>
          </p:cNvPicPr>
          <p:nvPr/>
        </p:nvPicPr>
        <p:blipFill>
          <a:blip r:embed="rId4"/>
          <a:stretch>
            <a:fillRect/>
          </a:stretch>
        </p:blipFill>
        <p:spPr>
          <a:xfrm>
            <a:off x="7385632" y="2062794"/>
            <a:ext cx="1955235" cy="1098675"/>
          </a:xfrm>
          <a:prstGeom prst="rect">
            <a:avLst/>
          </a:prstGeom>
          <a:ln>
            <a:solidFill>
              <a:schemeClr val="bg1">
                <a:lumMod val="75000"/>
              </a:schemeClr>
            </a:solidFill>
          </a:ln>
        </p:spPr>
      </p:pic>
      <p:pic>
        <p:nvPicPr>
          <p:cNvPr id="17" name="Picture 16">
            <a:extLst>
              <a:ext uri="{FF2B5EF4-FFF2-40B4-BE49-F238E27FC236}">
                <a16:creationId xmlns:a16="http://schemas.microsoft.com/office/drawing/2014/main" id="{B8E841D8-0A53-ADC3-4F44-9E80329FF265}"/>
              </a:ext>
            </a:extLst>
          </p:cNvPr>
          <p:cNvPicPr>
            <a:picLocks noChangeAspect="1"/>
          </p:cNvPicPr>
          <p:nvPr/>
        </p:nvPicPr>
        <p:blipFill>
          <a:blip r:embed="rId5"/>
          <a:stretch>
            <a:fillRect/>
          </a:stretch>
        </p:blipFill>
        <p:spPr>
          <a:xfrm>
            <a:off x="9557571" y="2059227"/>
            <a:ext cx="1953200" cy="1098675"/>
          </a:xfrm>
          <a:prstGeom prst="rect">
            <a:avLst/>
          </a:prstGeom>
          <a:ln>
            <a:solidFill>
              <a:schemeClr val="bg1">
                <a:lumMod val="75000"/>
              </a:schemeClr>
            </a:solidFill>
          </a:ln>
        </p:spPr>
      </p:pic>
      <p:pic>
        <p:nvPicPr>
          <p:cNvPr id="18" name="Picture 17">
            <a:extLst>
              <a:ext uri="{FF2B5EF4-FFF2-40B4-BE49-F238E27FC236}">
                <a16:creationId xmlns:a16="http://schemas.microsoft.com/office/drawing/2014/main" id="{B11ADAA8-1788-33CD-92B3-641A56E18BB9}"/>
              </a:ext>
            </a:extLst>
          </p:cNvPr>
          <p:cNvPicPr>
            <a:picLocks noChangeAspect="1"/>
          </p:cNvPicPr>
          <p:nvPr/>
        </p:nvPicPr>
        <p:blipFill>
          <a:blip r:embed="rId6"/>
          <a:stretch>
            <a:fillRect/>
          </a:stretch>
        </p:blipFill>
        <p:spPr>
          <a:xfrm>
            <a:off x="2916601" y="2062794"/>
            <a:ext cx="1955235" cy="1098675"/>
          </a:xfrm>
          <a:prstGeom prst="rect">
            <a:avLst/>
          </a:prstGeom>
          <a:ln>
            <a:solidFill>
              <a:schemeClr val="bg1">
                <a:lumMod val="75000"/>
              </a:schemeClr>
            </a:solidFill>
          </a:ln>
        </p:spPr>
      </p:pic>
      <p:pic>
        <p:nvPicPr>
          <p:cNvPr id="19" name="Picture 18">
            <a:extLst>
              <a:ext uri="{FF2B5EF4-FFF2-40B4-BE49-F238E27FC236}">
                <a16:creationId xmlns:a16="http://schemas.microsoft.com/office/drawing/2014/main" id="{8886A727-7391-1DB8-794A-66DEC96F52B0}"/>
              </a:ext>
            </a:extLst>
          </p:cNvPr>
          <p:cNvPicPr>
            <a:picLocks noChangeAspect="1"/>
          </p:cNvPicPr>
          <p:nvPr/>
        </p:nvPicPr>
        <p:blipFill>
          <a:blip r:embed="rId7"/>
          <a:stretch>
            <a:fillRect/>
          </a:stretch>
        </p:blipFill>
        <p:spPr>
          <a:xfrm>
            <a:off x="5088540" y="2059227"/>
            <a:ext cx="1939820" cy="1091149"/>
          </a:xfrm>
          <a:prstGeom prst="rect">
            <a:avLst/>
          </a:prstGeom>
          <a:ln>
            <a:solidFill>
              <a:schemeClr val="bg1">
                <a:lumMod val="75000"/>
              </a:schemeClr>
            </a:solidFill>
          </a:ln>
        </p:spPr>
      </p:pic>
    </p:spTree>
    <p:extLst>
      <p:ext uri="{BB962C8B-B14F-4D97-AF65-F5344CB8AC3E}">
        <p14:creationId xmlns:p14="http://schemas.microsoft.com/office/powerpoint/2010/main" val="3437914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F060932B-8108-337D-FB9F-87AEAA700262}"/>
              </a:ext>
            </a:extLst>
          </p:cNvPr>
          <p:cNvSpPr txBox="1"/>
          <p:nvPr/>
        </p:nvSpPr>
        <p:spPr>
          <a:xfrm>
            <a:off x="603532" y="1120025"/>
            <a:ext cx="9721086" cy="603873"/>
          </a:xfrm>
          <a:prstGeom prst="rect">
            <a:avLst/>
          </a:prstGeom>
          <a:noFill/>
        </p:spPr>
        <p:txBody>
          <a:bodyPr wrap="square" lIns="0" tIns="0" rIns="0" bIns="0" rtlCol="0" anchor="t">
            <a:noAutofit/>
          </a:bodyPr>
          <a:lstStyle/>
          <a:p>
            <a:pPr>
              <a:lnSpc>
                <a:spcPct val="200000"/>
              </a:lnSpc>
            </a:pPr>
            <a:r>
              <a:rPr lang="en-US" dirty="0">
                <a:solidFill>
                  <a:schemeClr val="accent1">
                    <a:lumMod val="75000"/>
                  </a:schemeClr>
                </a:solidFill>
                <a:latin typeface="Grandview" panose="020B0502040204020203" pitchFamily="34" charset="0"/>
              </a:rPr>
              <a:t>4 options are built into this template.</a:t>
            </a:r>
            <a:endParaRPr lang="en-US" sz="1400" dirty="0">
              <a:solidFill>
                <a:schemeClr val="accent1">
                  <a:lumMod val="75000"/>
                </a:schemeClr>
              </a:solidFill>
              <a:latin typeface="Grandview" panose="020B0502040204020203" pitchFamily="34" charset="0"/>
            </a:endParaRPr>
          </a:p>
        </p:txBody>
      </p:sp>
      <p:pic>
        <p:nvPicPr>
          <p:cNvPr id="2" name="Picture 1">
            <a:extLst>
              <a:ext uri="{FF2B5EF4-FFF2-40B4-BE49-F238E27FC236}">
                <a16:creationId xmlns:a16="http://schemas.microsoft.com/office/drawing/2014/main" id="{FA824778-9FC2-09C8-CDA0-A8366A7D454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9436" y="2049032"/>
            <a:ext cx="1950720" cy="1101344"/>
          </a:xfrm>
          <a:prstGeom prst="rect">
            <a:avLst/>
          </a:prstGeom>
          <a:ln>
            <a:solidFill>
              <a:schemeClr val="bg1">
                <a:lumMod val="75000"/>
              </a:schemeClr>
            </a:solidFill>
          </a:ln>
        </p:spPr>
      </p:pic>
      <p:pic>
        <p:nvPicPr>
          <p:cNvPr id="3" name="Picture 2">
            <a:extLst>
              <a:ext uri="{FF2B5EF4-FFF2-40B4-BE49-F238E27FC236}">
                <a16:creationId xmlns:a16="http://schemas.microsoft.com/office/drawing/2014/main" id="{473E5941-A65E-9180-C85F-F0972825ADB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80909" y="2049032"/>
            <a:ext cx="1954784" cy="1105408"/>
          </a:xfrm>
          <a:prstGeom prst="rect">
            <a:avLst/>
          </a:prstGeom>
          <a:ln>
            <a:solidFill>
              <a:schemeClr val="bg1">
                <a:lumMod val="75000"/>
              </a:schemeClr>
            </a:solidFill>
          </a:ln>
        </p:spPr>
      </p:pic>
      <p:pic>
        <p:nvPicPr>
          <p:cNvPr id="5" name="Picture 4">
            <a:extLst>
              <a:ext uri="{FF2B5EF4-FFF2-40B4-BE49-F238E27FC236}">
                <a16:creationId xmlns:a16="http://schemas.microsoft.com/office/drawing/2014/main" id="{B8A13A74-1317-8D0E-671B-AE72BBFAECA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30466" y="2049032"/>
            <a:ext cx="1958848" cy="1101344"/>
          </a:xfrm>
          <a:prstGeom prst="rect">
            <a:avLst/>
          </a:prstGeom>
          <a:ln>
            <a:solidFill>
              <a:schemeClr val="bg1">
                <a:lumMod val="75000"/>
              </a:schemeClr>
            </a:solidFill>
          </a:ln>
        </p:spPr>
      </p:pic>
      <p:pic>
        <p:nvPicPr>
          <p:cNvPr id="6" name="Picture 5">
            <a:extLst>
              <a:ext uri="{FF2B5EF4-FFF2-40B4-BE49-F238E27FC236}">
                <a16:creationId xmlns:a16="http://schemas.microsoft.com/office/drawing/2014/main" id="{41BA8617-74E2-12DA-1CF4-C98BA367704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381572" y="2049032"/>
            <a:ext cx="1962912" cy="1113536"/>
          </a:xfrm>
          <a:prstGeom prst="rect">
            <a:avLst/>
          </a:prstGeom>
          <a:ln>
            <a:solidFill>
              <a:schemeClr val="bg1">
                <a:lumMod val="75000"/>
              </a:schemeClr>
            </a:solidFill>
          </a:ln>
        </p:spPr>
      </p:pic>
      <p:sp>
        <p:nvSpPr>
          <p:cNvPr id="4" name="Rectangle 3">
            <a:extLst>
              <a:ext uri="{FF2B5EF4-FFF2-40B4-BE49-F238E27FC236}">
                <a16:creationId xmlns:a16="http://schemas.microsoft.com/office/drawing/2014/main" id="{D1726AD4-2144-1FEF-8267-620507351BF7}"/>
              </a:ext>
            </a:extLst>
          </p:cNvPr>
          <p:cNvSpPr/>
          <p:nvPr/>
        </p:nvSpPr>
        <p:spPr>
          <a:xfrm>
            <a:off x="7370563" y="4367035"/>
            <a:ext cx="4821434" cy="13709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3731C7A-4387-E93C-3C29-D68C47FD2CBC}"/>
              </a:ext>
            </a:extLst>
          </p:cNvPr>
          <p:cNvSpPr txBox="1"/>
          <p:nvPr/>
        </p:nvSpPr>
        <p:spPr>
          <a:xfrm>
            <a:off x="7792277" y="4505898"/>
            <a:ext cx="3697357" cy="1232077"/>
          </a:xfrm>
          <a:prstGeom prst="rect">
            <a:avLst/>
          </a:prstGeom>
          <a:noFill/>
        </p:spPr>
        <p:txBody>
          <a:bodyPr wrap="square" lIns="0" tIns="0" rIns="0" bIns="0" rtlCol="0" anchor="ctr">
            <a:noAutofit/>
          </a:bodyPr>
          <a:lstStyle/>
          <a:p>
            <a:r>
              <a:rPr lang="en-US" sz="1800" dirty="0">
                <a:latin typeface="Grandview" panose="020B0502040204020203" pitchFamily="34" charset="0"/>
              </a:rPr>
              <a:t>Pre-cropped images for all industries are available in the</a:t>
            </a:r>
          </a:p>
          <a:p>
            <a:r>
              <a:rPr lang="en-US" sz="1800" b="1" dirty="0">
                <a:latin typeface="Grandview" panose="020B0502040204020203" pitchFamily="34" charset="0"/>
                <a:hlinkClick r:id="rId6"/>
              </a:rPr>
              <a:t>Section Header Image</a:t>
            </a:r>
            <a:r>
              <a:rPr lang="en-US" sz="1800" dirty="0">
                <a:latin typeface="Grandview" panose="020B0502040204020203" pitchFamily="34" charset="0"/>
              </a:rPr>
              <a:t>.</a:t>
            </a:r>
          </a:p>
          <a:p>
            <a:endParaRPr lang="en-US" sz="1800" dirty="0">
              <a:latin typeface="Grandview" panose="020B0502040204020203" pitchFamily="34" charset="0"/>
            </a:endParaRPr>
          </a:p>
        </p:txBody>
      </p:sp>
      <p:sp>
        <p:nvSpPr>
          <p:cNvPr id="8" name="TextBox 7">
            <a:extLst>
              <a:ext uri="{FF2B5EF4-FFF2-40B4-BE49-F238E27FC236}">
                <a16:creationId xmlns:a16="http://schemas.microsoft.com/office/drawing/2014/main" id="{9F7D228A-BD0B-91E2-F0F8-0CE0AF188999}"/>
              </a:ext>
            </a:extLst>
          </p:cNvPr>
          <p:cNvSpPr txBox="1"/>
          <p:nvPr/>
        </p:nvSpPr>
        <p:spPr>
          <a:xfrm>
            <a:off x="3941426"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Built-in imagery</a:t>
            </a:r>
          </a:p>
        </p:txBody>
      </p:sp>
      <p:sp>
        <p:nvSpPr>
          <p:cNvPr id="9" name="TextBox 8">
            <a:extLst>
              <a:ext uri="{FF2B5EF4-FFF2-40B4-BE49-F238E27FC236}">
                <a16:creationId xmlns:a16="http://schemas.microsoft.com/office/drawing/2014/main" id="{A079D7C9-326D-2A4C-3AF7-B5D61545828C}"/>
              </a:ext>
            </a:extLst>
          </p:cNvPr>
          <p:cNvSpPr txBox="1"/>
          <p:nvPr/>
        </p:nvSpPr>
        <p:spPr>
          <a:xfrm>
            <a:off x="7351658"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Add your own image</a:t>
            </a:r>
          </a:p>
        </p:txBody>
      </p:sp>
      <p:sp>
        <p:nvSpPr>
          <p:cNvPr id="10" name="Left Brace 9">
            <a:extLst>
              <a:ext uri="{FF2B5EF4-FFF2-40B4-BE49-F238E27FC236}">
                <a16:creationId xmlns:a16="http://schemas.microsoft.com/office/drawing/2014/main" id="{1AE97454-53F9-93D7-1697-A145BD37CAB3}"/>
              </a:ext>
            </a:extLst>
          </p:cNvPr>
          <p:cNvSpPr/>
          <p:nvPr/>
        </p:nvSpPr>
        <p:spPr>
          <a:xfrm rot="16200000">
            <a:off x="1493935" y="2366247"/>
            <a:ext cx="225794" cy="195478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AB913A55-EE93-B4B9-02EE-68F83E0DDB58}"/>
              </a:ext>
            </a:extLst>
          </p:cNvPr>
          <p:cNvSpPr txBox="1"/>
          <p:nvPr/>
        </p:nvSpPr>
        <p:spPr>
          <a:xfrm>
            <a:off x="570660" y="3505012"/>
            <a:ext cx="2072338" cy="318415"/>
          </a:xfrm>
          <a:prstGeom prst="rect">
            <a:avLst/>
          </a:prstGeom>
          <a:noFill/>
        </p:spPr>
        <p:txBody>
          <a:bodyPr wrap="square" lIns="0" tIns="0" rIns="0" bIns="0" rtlCol="0" anchor="ctr">
            <a:noAutofit/>
          </a:bodyPr>
          <a:lstStyle/>
          <a:p>
            <a:pPr algn="ctr"/>
            <a:r>
              <a:rPr lang="en-US" sz="1200" dirty="0">
                <a:latin typeface="Grandview" panose="020B0502040204020203" pitchFamily="34" charset="0"/>
              </a:rPr>
              <a:t>No image required</a:t>
            </a:r>
          </a:p>
        </p:txBody>
      </p:sp>
      <p:sp>
        <p:nvSpPr>
          <p:cNvPr id="12" name="Left Brace 11">
            <a:extLst>
              <a:ext uri="{FF2B5EF4-FFF2-40B4-BE49-F238E27FC236}">
                <a16:creationId xmlns:a16="http://schemas.microsoft.com/office/drawing/2014/main" id="{21041D42-6CB6-4272-A6C8-E438E52CB865}"/>
              </a:ext>
            </a:extLst>
          </p:cNvPr>
          <p:cNvSpPr/>
          <p:nvPr/>
        </p:nvSpPr>
        <p:spPr>
          <a:xfrm rot="16200000">
            <a:off x="4864698" y="1242928"/>
            <a:ext cx="225794" cy="420142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ADA248E9-1886-520E-1C08-21F26D0D4B5F}"/>
              </a:ext>
            </a:extLst>
          </p:cNvPr>
          <p:cNvCxnSpPr>
            <a:cxnSpLocks/>
          </p:cNvCxnSpPr>
          <p:nvPr/>
        </p:nvCxnSpPr>
        <p:spPr>
          <a:xfrm>
            <a:off x="7370563" y="4367035"/>
            <a:ext cx="0" cy="137094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6" name="Left Brace 15">
            <a:extLst>
              <a:ext uri="{FF2B5EF4-FFF2-40B4-BE49-F238E27FC236}">
                <a16:creationId xmlns:a16="http://schemas.microsoft.com/office/drawing/2014/main" id="{EEA18F88-E337-9B8A-F519-1CF38F92BC62}"/>
              </a:ext>
            </a:extLst>
          </p:cNvPr>
          <p:cNvSpPr/>
          <p:nvPr/>
        </p:nvSpPr>
        <p:spPr>
          <a:xfrm rot="16200000">
            <a:off x="8254194" y="2366248"/>
            <a:ext cx="225794" cy="1954785"/>
          </a:xfrm>
          <a:prstGeom prst="leftBrace">
            <a:avLst>
              <a:gd name="adj1" fmla="val 39199"/>
              <a:gd name="adj2" fmla="val 50000"/>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itle 12">
            <a:extLst>
              <a:ext uri="{FF2B5EF4-FFF2-40B4-BE49-F238E27FC236}">
                <a16:creationId xmlns:a16="http://schemas.microsoft.com/office/drawing/2014/main" id="{B4E4EF49-322F-AC54-F7BA-614ADC2407BC}"/>
              </a:ext>
            </a:extLst>
          </p:cNvPr>
          <p:cNvSpPr>
            <a:spLocks noGrp="1"/>
          </p:cNvSpPr>
          <p:nvPr>
            <p:ph type="title"/>
          </p:nvPr>
        </p:nvSpPr>
        <p:spPr/>
        <p:txBody>
          <a:bodyPr>
            <a:normAutofit/>
          </a:bodyPr>
          <a:lstStyle/>
          <a:p>
            <a:r>
              <a:rPr lang="en-US" b="0" dirty="0">
                <a:solidFill>
                  <a:schemeClr val="tx2"/>
                </a:solidFill>
                <a:latin typeface="Grandview" panose="020B0502040204020203" pitchFamily="34" charset="0"/>
              </a:rPr>
              <a:t>Section Header/Divider Slides</a:t>
            </a:r>
            <a:endParaRPr lang="en-US" dirty="0"/>
          </a:p>
        </p:txBody>
      </p:sp>
    </p:spTree>
    <p:extLst>
      <p:ext uri="{BB962C8B-B14F-4D97-AF65-F5344CB8AC3E}">
        <p14:creationId xmlns:p14="http://schemas.microsoft.com/office/powerpoint/2010/main" val="1792915476"/>
      </p:ext>
    </p:extLst>
  </p:cSld>
  <p:clrMapOvr>
    <a:masterClrMapping/>
  </p:clrMapOvr>
</p:sld>
</file>

<file path=ppt/theme/theme1.xml><?xml version="1.0" encoding="utf-8"?>
<a:theme xmlns:a="http://schemas.openxmlformats.org/drawingml/2006/main" name="Jabil">
  <a:themeElements>
    <a:clrScheme name="Custom 17">
      <a:dk1>
        <a:srgbClr val="494949"/>
      </a:dk1>
      <a:lt1>
        <a:srgbClr val="FFFFFF"/>
      </a:lt1>
      <a:dk2>
        <a:srgbClr val="003C6B"/>
      </a:dk2>
      <a:lt2>
        <a:srgbClr val="008651"/>
      </a:lt2>
      <a:accent1>
        <a:srgbClr val="43B7FF"/>
      </a:accent1>
      <a:accent2>
        <a:srgbClr val="DC582A"/>
      </a:accent2>
      <a:accent3>
        <a:srgbClr val="8BB503"/>
      </a:accent3>
      <a:accent4>
        <a:srgbClr val="702F8A"/>
      </a:accent4>
      <a:accent5>
        <a:srgbClr val="002B49"/>
      </a:accent5>
      <a:accent6>
        <a:srgbClr val="BD2832"/>
      </a:accent6>
      <a:hlink>
        <a:srgbClr val="0F80EE"/>
      </a:hlink>
      <a:folHlink>
        <a:srgbClr val="1080EE"/>
      </a:folHlink>
    </a:clrScheme>
    <a:fontScheme name="Grandview">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noAutofit/>
      </a:bodyPr>
      <a:lstStyle>
        <a:defPPr algn="l">
          <a:defRPr sz="1500" dirty="0" smtClean="0">
            <a:latin typeface="Grandview" panose="020B0502040204020203" pitchFamily="34" charset="0"/>
          </a:defRPr>
        </a:defPPr>
      </a:lstStyle>
    </a:txDef>
  </a:objectDefaults>
  <a:extraClrSchemeLst/>
  <a:extLst>
    <a:ext uri="{05A4C25C-085E-4340-85A3-A5531E510DB2}">
      <thm15:themeFamily xmlns:thm15="http://schemas.microsoft.com/office/thememl/2012/main" name="Jabil_TEMPLATE_22" id="{871ACE18-0175-490E-BE7C-94A8BD188498}" vid="{6E8AED1C-D9FF-44D7-8715-8C8C60F38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DDD58F3BB5791489FC368F3F7E8EFBC" ma:contentTypeVersion="4" ma:contentTypeDescription="Create a new document." ma:contentTypeScope="" ma:versionID="6a0f4132f342ebf23827ec402eef9e2b">
  <xsd:schema xmlns:xsd="http://www.w3.org/2001/XMLSchema" xmlns:xs="http://www.w3.org/2001/XMLSchema" xmlns:p="http://schemas.microsoft.com/office/2006/metadata/properties" xmlns:ns2="19a72cc8-04bd-45af-9327-3b09076a80fb" targetNamespace="http://schemas.microsoft.com/office/2006/metadata/properties" ma:root="true" ma:fieldsID="5910b36be4e93e7115129be84d72ff13" ns2:_="">
    <xsd:import namespace="19a72cc8-04bd-45af-9327-3b09076a80fb"/>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a72cc8-04bd-45af-9327-3b09076a80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8E0DCF-0128-4D97-B71C-A6C139E1612C}">
  <ds:schemaRefs>
    <ds:schemaRef ds:uri="http://schemas.microsoft.com/sharepoint/v3/contenttype/forms"/>
  </ds:schemaRefs>
</ds:datastoreItem>
</file>

<file path=customXml/itemProps2.xml><?xml version="1.0" encoding="utf-8"?>
<ds:datastoreItem xmlns:ds="http://schemas.openxmlformats.org/officeDocument/2006/customXml" ds:itemID="{727BAF99-4BE9-4386-B5E3-A32CA00775CF}">
  <ds:schemaRefs>
    <ds:schemaRef ds:uri="http://purl.org/dc/terms/"/>
    <ds:schemaRef ds:uri="http://schemas.microsoft.com/office/2006/metadata/properties"/>
    <ds:schemaRef ds:uri="http://www.w3.org/XML/1998/namespace"/>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9c9e2bca-9864-4f69-a535-31835c90de13"/>
    <ds:schemaRef ds:uri="http://purl.org/dc/elements/1.1/"/>
    <ds:schemaRef ds:uri="88cc0366-91c7-47e5-b5b1-d273515b0ae2"/>
    <ds:schemaRef ds:uri="9292eb61-3628-44cc-8099-f8dbd4844dd5"/>
  </ds:schemaRefs>
</ds:datastoreItem>
</file>

<file path=customXml/itemProps3.xml><?xml version="1.0" encoding="utf-8"?>
<ds:datastoreItem xmlns:ds="http://schemas.openxmlformats.org/officeDocument/2006/customXml" ds:itemID="{2B81E59D-9963-4CF1-8A1B-D8CD8CF2AC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a72cc8-04bd-45af-9327-3b09076a80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Jabil_TEMPLATE_22</Template>
  <TotalTime>16</TotalTime>
  <Words>1366</Words>
  <Application>Microsoft Office PowerPoint</Application>
  <PresentationFormat>Widescreen</PresentationFormat>
  <Paragraphs>212</Paragraphs>
  <Slides>35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Grandview</vt:lpstr>
      <vt:lpstr>Jabil</vt:lpstr>
      <vt:lpstr>Jabil PowerPoint Template</vt:lpstr>
      <vt:lpstr>What is Generative AI ?</vt:lpstr>
      <vt:lpstr>How to choose the best model</vt:lpstr>
      <vt:lpstr>What is Token </vt:lpstr>
      <vt:lpstr>Improve Accuracy of LLM </vt:lpstr>
      <vt:lpstr>PowerPoint Presentation</vt:lpstr>
      <vt:lpstr>Resources</vt:lpstr>
      <vt:lpstr>Cover/Title Slides</vt:lpstr>
      <vt:lpstr>Section Header/Divider Slides</vt:lpstr>
      <vt:lpstr>Content Slides</vt:lpstr>
      <vt:lpstr>Transferring Slides into this Template</vt:lpstr>
      <vt:lpstr>Data Classification</vt:lpstr>
      <vt:lpstr>The Jabil Color Palette</vt:lpstr>
      <vt:lpstr>Font &amp; Special Characters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Jabil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Gabriel Teoh</dc:creator>
  <cp:lastModifiedBy>Gabriel Teoh</cp:lastModifiedBy>
  <cp:revision>1</cp:revision>
  <dcterms:created xsi:type="dcterms:W3CDTF">2025-03-25T14:22:04Z</dcterms:created>
  <dcterms:modified xsi:type="dcterms:W3CDTF">2025-03-25T14:38:11Z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0x0101009DDD58F3BB5791489FC368F3F7E8EFBC</vt:lpwstr>
  </property>
</Properties>
</file>

<file path=docProps/thumbnail.jpeg>
</file>